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4"/>
  </p:notesMasterIdLst>
  <p:sldIdLst>
    <p:sldId id="311" r:id="rId5"/>
    <p:sldId id="258" r:id="rId6"/>
    <p:sldId id="306" r:id="rId7"/>
    <p:sldId id="326" r:id="rId8"/>
    <p:sldId id="325" r:id="rId9"/>
    <p:sldId id="324" r:id="rId10"/>
    <p:sldId id="314" r:id="rId11"/>
    <p:sldId id="328" r:id="rId12"/>
    <p:sldId id="329" r:id="rId13"/>
    <p:sldId id="315" r:id="rId14"/>
    <p:sldId id="316" r:id="rId15"/>
    <p:sldId id="278" r:id="rId16"/>
    <p:sldId id="317" r:id="rId17"/>
    <p:sldId id="319" r:id="rId18"/>
    <p:sldId id="322" r:id="rId19"/>
    <p:sldId id="330" r:id="rId20"/>
    <p:sldId id="266" r:id="rId21"/>
    <p:sldId id="331" r:id="rId22"/>
    <p:sldId id="304" r:id="rId23"/>
  </p:sldIdLst>
  <p:sldSz cx="12192000" cy="6858000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entury Gothic" panose="020B0502020202020204" pitchFamily="34" charset="0"/>
      <p:regular r:id="rId29"/>
      <p:bold r:id="rId30"/>
      <p:italic r:id="rId31"/>
      <p:boldItalic r:id="rId32"/>
    </p:embeddedFont>
  </p:embeddedFontLst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575656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arminder Matharu" initials="HM" lastIdx="1" clrIdx="0"/>
  <p:cmAuthor id="1" name="Anna Smee" initials="AS" lastIdx="2" clrIdx="0"/>
  <p:cmAuthor id="2" name="Victoria Burnip" initials="VB" lastIdx="1" clrIdx="0"/>
  <p:cmAuthor id="3" name="Jane Colechin" initials="J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55912"/>
    <a:srgbClr val="7E2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0C6AF9-E3A3-4D04-BD2A-314DD5A27AD3}" vWet="4" dt="2023-05-23T08:58:52.427"/>
    <p1510:client id="{506598BA-E87C-49B0-9796-D9D1ABEBC70E}" v="7" dt="2023-05-23T09:43:04.751"/>
    <p1510:client id="{8314E1C6-6410-44FE-8B9F-7264CA0D308E}" v="420" dt="2023-05-23T09:36:09.66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3E9EB"/>
          </a:solidFill>
        </a:fill>
      </a:tcStyle>
    </a:wholeTbl>
    <a:band2H>
      <a:tcTxStyle/>
      <a:tcStyle>
        <a:tcBdr/>
        <a:fill>
          <a:solidFill>
            <a:srgbClr val="EAF4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5D0CA"/>
          </a:solidFill>
        </a:fill>
      </a:tcStyle>
    </a:wholeTbl>
    <a:band2H>
      <a:tcTxStyle/>
      <a:tcStyle>
        <a:tcBdr/>
        <a:fill>
          <a:solidFill>
            <a:srgbClr val="FAE9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6CBCE"/>
          </a:solidFill>
        </a:fill>
      </a:tcStyle>
    </a:wholeTbl>
    <a:band2H>
      <a:tcTxStyle/>
      <a:tcStyle>
        <a:tcBdr/>
        <a:fill>
          <a:solidFill>
            <a:srgbClr val="ECE7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75656"/>
        </a:fontRef>
        <a:srgbClr val="5756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75656"/>
        </a:fontRef>
        <a:srgbClr val="575656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75656"/>
              </a:solidFill>
              <a:prstDash val="solid"/>
              <a:round/>
            </a:ln>
          </a:top>
          <a:bottom>
            <a:ln w="25400" cap="flat">
              <a:solidFill>
                <a:srgbClr val="57565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75656"/>
              </a:solidFill>
              <a:prstDash val="solid"/>
              <a:round/>
            </a:ln>
          </a:top>
          <a:bottom>
            <a:ln w="25400" cap="flat">
              <a:solidFill>
                <a:srgbClr val="575656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0D0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7565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7565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75656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575656"/>
              </a:solidFill>
              <a:prstDash val="solid"/>
              <a:round/>
            </a:ln>
          </a:left>
          <a:right>
            <a:ln w="12700" cap="flat">
              <a:solidFill>
                <a:srgbClr val="575656"/>
              </a:solidFill>
              <a:prstDash val="solid"/>
              <a:round/>
            </a:ln>
          </a:right>
          <a:top>
            <a:ln w="12700" cap="flat">
              <a:solidFill>
                <a:srgbClr val="575656"/>
              </a:solidFill>
              <a:prstDash val="solid"/>
              <a:round/>
            </a:ln>
          </a:top>
          <a:bottom>
            <a:ln w="12700" cap="flat">
              <a:solidFill>
                <a:srgbClr val="575656"/>
              </a:solidFill>
              <a:prstDash val="solid"/>
              <a:round/>
            </a:ln>
          </a:bottom>
          <a:insideH>
            <a:ln w="12700" cap="flat">
              <a:solidFill>
                <a:srgbClr val="575656"/>
              </a:solidFill>
              <a:prstDash val="solid"/>
              <a:round/>
            </a:ln>
          </a:insideH>
          <a:insideV>
            <a:ln w="12700" cap="flat">
              <a:solidFill>
                <a:srgbClr val="575656"/>
              </a:solidFill>
              <a:prstDash val="solid"/>
              <a:round/>
            </a:ln>
          </a:insideV>
        </a:tcBdr>
        <a:fill>
          <a:solidFill>
            <a:srgbClr val="575656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575656"/>
              </a:solidFill>
              <a:prstDash val="solid"/>
              <a:round/>
            </a:ln>
          </a:left>
          <a:right>
            <a:ln w="12700" cap="flat">
              <a:solidFill>
                <a:srgbClr val="575656"/>
              </a:solidFill>
              <a:prstDash val="solid"/>
              <a:round/>
            </a:ln>
          </a:right>
          <a:top>
            <a:ln w="12700" cap="flat">
              <a:solidFill>
                <a:srgbClr val="575656"/>
              </a:solidFill>
              <a:prstDash val="solid"/>
              <a:round/>
            </a:ln>
          </a:top>
          <a:bottom>
            <a:ln w="12700" cap="flat">
              <a:solidFill>
                <a:srgbClr val="575656"/>
              </a:solidFill>
              <a:prstDash val="solid"/>
              <a:round/>
            </a:ln>
          </a:bottom>
          <a:insideH>
            <a:ln w="12700" cap="flat">
              <a:solidFill>
                <a:srgbClr val="575656"/>
              </a:solidFill>
              <a:prstDash val="solid"/>
              <a:round/>
            </a:ln>
          </a:insideH>
          <a:insideV>
            <a:ln w="12700" cap="flat">
              <a:solidFill>
                <a:srgbClr val="575656"/>
              </a:solidFill>
              <a:prstDash val="solid"/>
              <a:round/>
            </a:ln>
          </a:insideV>
        </a:tcBdr>
        <a:fill>
          <a:solidFill>
            <a:srgbClr val="575656">
              <a:alpha val="20000"/>
            </a:srgbClr>
          </a:solidFill>
        </a:fill>
      </a:tcStyle>
    </a:firstCol>
    <a:lastRow>
      <a:tcTxStyle b="on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575656"/>
              </a:solidFill>
              <a:prstDash val="solid"/>
              <a:round/>
            </a:ln>
          </a:left>
          <a:right>
            <a:ln w="12700" cap="flat">
              <a:solidFill>
                <a:srgbClr val="575656"/>
              </a:solidFill>
              <a:prstDash val="solid"/>
              <a:round/>
            </a:ln>
          </a:right>
          <a:top>
            <a:ln w="50800" cap="flat">
              <a:solidFill>
                <a:srgbClr val="575656"/>
              </a:solidFill>
              <a:prstDash val="solid"/>
              <a:round/>
            </a:ln>
          </a:top>
          <a:bottom>
            <a:ln w="12700" cap="flat">
              <a:solidFill>
                <a:srgbClr val="575656"/>
              </a:solidFill>
              <a:prstDash val="solid"/>
              <a:round/>
            </a:ln>
          </a:bottom>
          <a:insideH>
            <a:ln w="12700" cap="flat">
              <a:solidFill>
                <a:srgbClr val="575656"/>
              </a:solidFill>
              <a:prstDash val="solid"/>
              <a:round/>
            </a:ln>
          </a:insideH>
          <a:insideV>
            <a:ln w="12700" cap="flat">
              <a:solidFill>
                <a:srgbClr val="575656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75656"/>
        </a:fontRef>
        <a:srgbClr val="575656"/>
      </a:tcTxStyle>
      <a:tcStyle>
        <a:tcBdr>
          <a:left>
            <a:ln w="12700" cap="flat">
              <a:solidFill>
                <a:srgbClr val="575656"/>
              </a:solidFill>
              <a:prstDash val="solid"/>
              <a:round/>
            </a:ln>
          </a:left>
          <a:right>
            <a:ln w="12700" cap="flat">
              <a:solidFill>
                <a:srgbClr val="575656"/>
              </a:solidFill>
              <a:prstDash val="solid"/>
              <a:round/>
            </a:ln>
          </a:right>
          <a:top>
            <a:ln w="12700" cap="flat">
              <a:solidFill>
                <a:srgbClr val="575656"/>
              </a:solidFill>
              <a:prstDash val="solid"/>
              <a:round/>
            </a:ln>
          </a:top>
          <a:bottom>
            <a:ln w="25400" cap="flat">
              <a:solidFill>
                <a:srgbClr val="575656"/>
              </a:solidFill>
              <a:prstDash val="solid"/>
              <a:round/>
            </a:ln>
          </a:bottom>
          <a:insideH>
            <a:ln w="12700" cap="flat">
              <a:solidFill>
                <a:srgbClr val="575656"/>
              </a:solidFill>
              <a:prstDash val="solid"/>
              <a:round/>
            </a:ln>
          </a:insideH>
          <a:insideV>
            <a:ln w="12700" cap="flat">
              <a:solidFill>
                <a:srgbClr val="575656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02" autoAdjust="0"/>
    <p:restoredTop sz="80702" autoAdjust="0"/>
  </p:normalViewPr>
  <p:slideViewPr>
    <p:cSldViewPr snapToGrid="0">
      <p:cViewPr varScale="1">
        <p:scale>
          <a:sx n="54" d="100"/>
          <a:sy n="54" d="100"/>
        </p:scale>
        <p:origin x="118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Marsea" userId="S::eleanor.marsea@youthfuturesfoundation.org::917837fa-0104-45e5-8305-dba4a0bebeb3" providerId="AD" clId="Web-{4F554F03-847E-FB1E-D8E9-B2D27EB8FA7D}"/>
    <pc:docChg chg="modSld">
      <pc:chgData name="Eleanor Marsea" userId="S::eleanor.marsea@youthfuturesfoundation.org::917837fa-0104-45e5-8305-dba4a0bebeb3" providerId="AD" clId="Web-{4F554F03-847E-FB1E-D8E9-B2D27EB8FA7D}" dt="2023-05-11T15:50:51.822" v="3" actId="20577"/>
      <pc:docMkLst>
        <pc:docMk/>
      </pc:docMkLst>
      <pc:sldChg chg="modSp">
        <pc:chgData name="Eleanor Marsea" userId="S::eleanor.marsea@youthfuturesfoundation.org::917837fa-0104-45e5-8305-dba4a0bebeb3" providerId="AD" clId="Web-{4F554F03-847E-FB1E-D8E9-B2D27EB8FA7D}" dt="2023-05-11T15:50:51.822" v="3" actId="20577"/>
        <pc:sldMkLst>
          <pc:docMk/>
          <pc:sldMk cId="0" sldId="266"/>
        </pc:sldMkLst>
        <pc:spChg chg="mod">
          <ac:chgData name="Eleanor Marsea" userId="S::eleanor.marsea@youthfuturesfoundation.org::917837fa-0104-45e5-8305-dba4a0bebeb3" providerId="AD" clId="Web-{4F554F03-847E-FB1E-D8E9-B2D27EB8FA7D}" dt="2023-05-11T15:50:51.822" v="3" actId="20577"/>
          <ac:spMkLst>
            <pc:docMk/>
            <pc:sldMk cId="0" sldId="266"/>
            <ac:spMk id="3" creationId="{805D918D-2F6C-244F-A8D7-B2558D1104A3}"/>
          </ac:spMkLst>
        </pc:spChg>
      </pc:sldChg>
    </pc:docChg>
  </pc:docChgLst>
  <pc:docChgLst>
    <pc:chgData name="Eleanor Marsea" userId="917837fa-0104-45e5-8305-dba4a0bebeb3" providerId="ADAL" clId="{8314E1C6-6410-44FE-8B9F-7264CA0D308E}"/>
    <pc:docChg chg="undo redo custSel addSld delSld modSld sldOrd">
      <pc:chgData name="Eleanor Marsea" userId="917837fa-0104-45e5-8305-dba4a0bebeb3" providerId="ADAL" clId="{8314E1C6-6410-44FE-8B9F-7264CA0D308E}" dt="2023-05-23T09:36:09.661" v="5434" actId="20577"/>
      <pc:docMkLst>
        <pc:docMk/>
      </pc:docMkLst>
      <pc:sldChg chg="addSp modSp mod">
        <pc:chgData name="Eleanor Marsea" userId="917837fa-0104-45e5-8305-dba4a0bebeb3" providerId="ADAL" clId="{8314E1C6-6410-44FE-8B9F-7264CA0D308E}" dt="2023-05-11T14:39:42.318" v="3504" actId="207"/>
        <pc:sldMkLst>
          <pc:docMk/>
          <pc:sldMk cId="0" sldId="258"/>
        </pc:sldMkLst>
        <pc:spChg chg="add mod">
          <ac:chgData name="Eleanor Marsea" userId="917837fa-0104-45e5-8305-dba4a0bebeb3" providerId="ADAL" clId="{8314E1C6-6410-44FE-8B9F-7264CA0D308E}" dt="2023-05-11T14:39:40.022" v="3503" actId="207"/>
          <ac:spMkLst>
            <pc:docMk/>
            <pc:sldMk cId="0" sldId="258"/>
            <ac:spMk id="2" creationId="{83A99758-0155-B94A-CF15-C8ADB1FB7C2D}"/>
          </ac:spMkLst>
        </pc:spChg>
        <pc:spChg chg="mod">
          <ac:chgData name="Eleanor Marsea" userId="917837fa-0104-45e5-8305-dba4a0bebeb3" providerId="ADAL" clId="{8314E1C6-6410-44FE-8B9F-7264CA0D308E}" dt="2023-05-10T14:28:21.631" v="87" actId="20577"/>
          <ac:spMkLst>
            <pc:docMk/>
            <pc:sldMk cId="0" sldId="258"/>
            <ac:spMk id="3" creationId="{04BEED2C-9BA4-114A-B49A-B1078DB3DF8C}"/>
          </ac:spMkLst>
        </pc:spChg>
        <pc:spChg chg="add mod">
          <ac:chgData name="Eleanor Marsea" userId="917837fa-0104-45e5-8305-dba4a0bebeb3" providerId="ADAL" clId="{8314E1C6-6410-44FE-8B9F-7264CA0D308E}" dt="2023-05-11T14:39:42.318" v="3504" actId="207"/>
          <ac:spMkLst>
            <pc:docMk/>
            <pc:sldMk cId="0" sldId="258"/>
            <ac:spMk id="4" creationId="{964A6BA1-E1D7-A29A-9F51-ADD7CF1021C2}"/>
          </ac:spMkLst>
        </pc:spChg>
        <pc:picChg chg="add mod modCrop">
          <ac:chgData name="Eleanor Marsea" userId="917837fa-0104-45e5-8305-dba4a0bebeb3" providerId="ADAL" clId="{8314E1C6-6410-44FE-8B9F-7264CA0D308E}" dt="2023-05-10T15:19:09.813" v="283" actId="1582"/>
          <ac:picMkLst>
            <pc:docMk/>
            <pc:sldMk cId="0" sldId="258"/>
            <ac:picMk id="6" creationId="{3386D975-D526-8571-7AE2-37CD383ED614}"/>
          </ac:picMkLst>
        </pc:picChg>
        <pc:picChg chg="add mod">
          <ac:chgData name="Eleanor Marsea" userId="917837fa-0104-45e5-8305-dba4a0bebeb3" providerId="ADAL" clId="{8314E1C6-6410-44FE-8B9F-7264CA0D308E}" dt="2023-05-10T15:20:34.899" v="331" actId="1038"/>
          <ac:picMkLst>
            <pc:docMk/>
            <pc:sldMk cId="0" sldId="258"/>
            <ac:picMk id="8" creationId="{CEAB3D61-9DCC-856D-31F2-F83E78B2429C}"/>
          </ac:picMkLst>
        </pc:picChg>
      </pc:sldChg>
      <pc:sldChg chg="modSp add del mod">
        <pc:chgData name="Eleanor Marsea" userId="917837fa-0104-45e5-8305-dba4a0bebeb3" providerId="ADAL" clId="{8314E1C6-6410-44FE-8B9F-7264CA0D308E}" dt="2023-05-11T15:29:25.342" v="4619" actId="1076"/>
        <pc:sldMkLst>
          <pc:docMk/>
          <pc:sldMk cId="0" sldId="266"/>
        </pc:sldMkLst>
        <pc:spChg chg="mod">
          <ac:chgData name="Eleanor Marsea" userId="917837fa-0104-45e5-8305-dba4a0bebeb3" providerId="ADAL" clId="{8314E1C6-6410-44FE-8B9F-7264CA0D308E}" dt="2023-05-11T15:29:25.342" v="4619" actId="1076"/>
          <ac:spMkLst>
            <pc:docMk/>
            <pc:sldMk cId="0" sldId="266"/>
            <ac:spMk id="3" creationId="{805D918D-2F6C-244F-A8D7-B2558D1104A3}"/>
          </ac:spMkLst>
        </pc:spChg>
      </pc:sldChg>
      <pc:sldChg chg="del">
        <pc:chgData name="Eleanor Marsea" userId="917837fa-0104-45e5-8305-dba4a0bebeb3" providerId="ADAL" clId="{8314E1C6-6410-44FE-8B9F-7264CA0D308E}" dt="2023-05-10T15:27:40.145" v="592" actId="47"/>
        <pc:sldMkLst>
          <pc:docMk/>
          <pc:sldMk cId="0" sldId="274"/>
        </pc:sldMkLst>
      </pc:sldChg>
      <pc:sldChg chg="modSp mod ord modNotesTx">
        <pc:chgData name="Eleanor Marsea" userId="917837fa-0104-45e5-8305-dba4a0bebeb3" providerId="ADAL" clId="{8314E1C6-6410-44FE-8B9F-7264CA0D308E}" dt="2023-05-22T15:56:45.791" v="4977" actId="6549"/>
        <pc:sldMkLst>
          <pc:docMk/>
          <pc:sldMk cId="0" sldId="278"/>
        </pc:sldMkLst>
        <pc:spChg chg="mod">
          <ac:chgData name="Eleanor Marsea" userId="917837fa-0104-45e5-8305-dba4a0bebeb3" providerId="ADAL" clId="{8314E1C6-6410-44FE-8B9F-7264CA0D308E}" dt="2023-05-11T13:08:54.910" v="2954" actId="1076"/>
          <ac:spMkLst>
            <pc:docMk/>
            <pc:sldMk cId="0" sldId="278"/>
            <ac:spMk id="3" creationId="{204911E7-2228-BC48-9AA3-B3239E12861B}"/>
          </ac:spMkLst>
        </pc:spChg>
      </pc:sldChg>
      <pc:sldChg chg="del">
        <pc:chgData name="Eleanor Marsea" userId="917837fa-0104-45e5-8305-dba4a0bebeb3" providerId="ADAL" clId="{8314E1C6-6410-44FE-8B9F-7264CA0D308E}" dt="2023-05-10T14:28:15.750" v="76" actId="47"/>
        <pc:sldMkLst>
          <pc:docMk/>
          <pc:sldMk cId="3053553343" sldId="305"/>
        </pc:sldMkLst>
      </pc:sldChg>
      <pc:sldChg chg="addSp delSp modSp mod modAnim modNotesTx">
        <pc:chgData name="Eleanor Marsea" userId="917837fa-0104-45e5-8305-dba4a0bebeb3" providerId="ADAL" clId="{8314E1C6-6410-44FE-8B9F-7264CA0D308E}" dt="2023-05-23T08:20:01.782" v="5170" actId="20577"/>
        <pc:sldMkLst>
          <pc:docMk/>
          <pc:sldMk cId="1547307947" sldId="306"/>
        </pc:sldMkLst>
        <pc:spChg chg="add mod">
          <ac:chgData name="Eleanor Marsea" userId="917837fa-0104-45e5-8305-dba4a0bebeb3" providerId="ADAL" clId="{8314E1C6-6410-44FE-8B9F-7264CA0D308E}" dt="2023-05-11T14:38:58.215" v="3498" actId="1076"/>
          <ac:spMkLst>
            <pc:docMk/>
            <pc:sldMk cId="1547307947" sldId="306"/>
            <ac:spMk id="2" creationId="{BD861F61-DD20-820B-CEF3-85C0A5B3771C}"/>
          </ac:spMkLst>
        </pc:spChg>
        <pc:spChg chg="add mod">
          <ac:chgData name="Eleanor Marsea" userId="917837fa-0104-45e5-8305-dba4a0bebeb3" providerId="ADAL" clId="{8314E1C6-6410-44FE-8B9F-7264CA0D308E}" dt="2023-05-23T08:05:10.066" v="5050" actId="1076"/>
          <ac:spMkLst>
            <pc:docMk/>
            <pc:sldMk cId="1547307947" sldId="306"/>
            <ac:spMk id="3" creationId="{9C6ED2A6-B25B-B4B2-ABFE-0D5C0CD801C1}"/>
          </ac:spMkLst>
        </pc:spChg>
        <pc:spChg chg="mod">
          <ac:chgData name="Eleanor Marsea" userId="917837fa-0104-45e5-8305-dba4a0bebeb3" providerId="ADAL" clId="{8314E1C6-6410-44FE-8B9F-7264CA0D308E}" dt="2023-05-11T12:06:26.590" v="902" actId="20577"/>
          <ac:spMkLst>
            <pc:docMk/>
            <pc:sldMk cId="1547307947" sldId="306"/>
            <ac:spMk id="6" creationId="{CAC158FE-04AC-9B44-BBFD-DE43DF41E42E}"/>
          </ac:spMkLst>
        </pc:spChg>
        <pc:spChg chg="add del mod">
          <ac:chgData name="Eleanor Marsea" userId="917837fa-0104-45e5-8305-dba4a0bebeb3" providerId="ADAL" clId="{8314E1C6-6410-44FE-8B9F-7264CA0D308E}" dt="2023-05-23T08:20:01.782" v="5170" actId="20577"/>
          <ac:spMkLst>
            <pc:docMk/>
            <pc:sldMk cId="1547307947" sldId="306"/>
            <ac:spMk id="7" creationId="{BF5827CF-A558-0B4E-9783-0AD2A40E9032}"/>
          </ac:spMkLst>
        </pc:spChg>
        <pc:spChg chg="add mod">
          <ac:chgData name="Eleanor Marsea" userId="917837fa-0104-45e5-8305-dba4a0bebeb3" providerId="ADAL" clId="{8314E1C6-6410-44FE-8B9F-7264CA0D308E}" dt="2023-05-23T08:05:04.474" v="5049" actId="1076"/>
          <ac:spMkLst>
            <pc:docMk/>
            <pc:sldMk cId="1547307947" sldId="306"/>
            <ac:spMk id="8" creationId="{BF2A91E3-BB88-0529-D4E7-08D119A2DCD8}"/>
          </ac:spMkLst>
        </pc:spChg>
        <pc:spChg chg="add del mod">
          <ac:chgData name="Eleanor Marsea" userId="917837fa-0104-45e5-8305-dba4a0bebeb3" providerId="ADAL" clId="{8314E1C6-6410-44FE-8B9F-7264CA0D308E}" dt="2023-05-11T15:08:20.728" v="4537" actId="21"/>
          <ac:spMkLst>
            <pc:docMk/>
            <pc:sldMk cId="1547307947" sldId="306"/>
            <ac:spMk id="10" creationId="{A9E1F1E1-DD42-7023-BA66-FE2D5A3F25C7}"/>
          </ac:spMkLst>
        </pc:spChg>
        <pc:spChg chg="add mod">
          <ac:chgData name="Eleanor Marsea" userId="917837fa-0104-45e5-8305-dba4a0bebeb3" providerId="ADAL" clId="{8314E1C6-6410-44FE-8B9F-7264CA0D308E}" dt="2023-05-11T15:08:51.329" v="4548" actId="14100"/>
          <ac:spMkLst>
            <pc:docMk/>
            <pc:sldMk cId="1547307947" sldId="306"/>
            <ac:spMk id="11" creationId="{FF915542-D78A-88D3-5CBF-DB2697EB5072}"/>
          </ac:spMkLst>
        </pc:spChg>
        <pc:picChg chg="add del mod">
          <ac:chgData name="Eleanor Marsea" userId="917837fa-0104-45e5-8305-dba4a0bebeb3" providerId="ADAL" clId="{8314E1C6-6410-44FE-8B9F-7264CA0D308E}" dt="2023-05-11T14:38:52.159" v="3496" actId="478"/>
          <ac:picMkLst>
            <pc:docMk/>
            <pc:sldMk cId="1547307947" sldId="306"/>
            <ac:picMk id="5" creationId="{BC493A8A-11F1-10DC-37EA-E642889DD3A3}"/>
          </ac:picMkLst>
        </pc:picChg>
      </pc:sldChg>
      <pc:sldChg chg="del">
        <pc:chgData name="Eleanor Marsea" userId="917837fa-0104-45e5-8305-dba4a0bebeb3" providerId="ADAL" clId="{8314E1C6-6410-44FE-8B9F-7264CA0D308E}" dt="2023-05-10T15:27:21.341" v="571" actId="47"/>
        <pc:sldMkLst>
          <pc:docMk/>
          <pc:sldMk cId="3338942930" sldId="307"/>
        </pc:sldMkLst>
      </pc:sldChg>
      <pc:sldChg chg="del">
        <pc:chgData name="Eleanor Marsea" userId="917837fa-0104-45e5-8305-dba4a0bebeb3" providerId="ADAL" clId="{8314E1C6-6410-44FE-8B9F-7264CA0D308E}" dt="2023-05-10T15:27:26.766" v="572" actId="47"/>
        <pc:sldMkLst>
          <pc:docMk/>
          <pc:sldMk cId="1293690795" sldId="308"/>
        </pc:sldMkLst>
      </pc:sldChg>
      <pc:sldChg chg="del">
        <pc:chgData name="Eleanor Marsea" userId="917837fa-0104-45e5-8305-dba4a0bebeb3" providerId="ADAL" clId="{8314E1C6-6410-44FE-8B9F-7264CA0D308E}" dt="2023-05-10T15:27:26.766" v="572" actId="47"/>
        <pc:sldMkLst>
          <pc:docMk/>
          <pc:sldMk cId="2697531480" sldId="309"/>
        </pc:sldMkLst>
      </pc:sldChg>
      <pc:sldChg chg="del">
        <pc:chgData name="Eleanor Marsea" userId="917837fa-0104-45e5-8305-dba4a0bebeb3" providerId="ADAL" clId="{8314E1C6-6410-44FE-8B9F-7264CA0D308E}" dt="2023-05-10T15:27:26.766" v="572" actId="47"/>
        <pc:sldMkLst>
          <pc:docMk/>
          <pc:sldMk cId="3241494764" sldId="310"/>
        </pc:sldMkLst>
      </pc:sldChg>
      <pc:sldChg chg="delSp modSp mod">
        <pc:chgData name="Eleanor Marsea" userId="917837fa-0104-45e5-8305-dba4a0bebeb3" providerId="ADAL" clId="{8314E1C6-6410-44FE-8B9F-7264CA0D308E}" dt="2023-05-11T15:01:15.297" v="4263" actId="478"/>
        <pc:sldMkLst>
          <pc:docMk/>
          <pc:sldMk cId="3294055023" sldId="311"/>
        </pc:sldMkLst>
        <pc:spChg chg="mod">
          <ac:chgData name="Eleanor Marsea" userId="917837fa-0104-45e5-8305-dba4a0bebeb3" providerId="ADAL" clId="{8314E1C6-6410-44FE-8B9F-7264CA0D308E}" dt="2023-05-10T14:28:02.900" v="75" actId="1076"/>
          <ac:spMkLst>
            <pc:docMk/>
            <pc:sldMk cId="3294055023" sldId="311"/>
            <ac:spMk id="2" creationId="{4F69B4A3-2934-8541-BB74-5FD11A1614A1}"/>
          </ac:spMkLst>
        </pc:spChg>
        <pc:spChg chg="mod">
          <ac:chgData name="Eleanor Marsea" userId="917837fa-0104-45e5-8305-dba4a0bebeb3" providerId="ADAL" clId="{8314E1C6-6410-44FE-8B9F-7264CA0D308E}" dt="2023-05-11T15:01:07.761" v="4261" actId="20577"/>
          <ac:spMkLst>
            <pc:docMk/>
            <pc:sldMk cId="3294055023" sldId="311"/>
            <ac:spMk id="3" creationId="{4C5DD3DE-AA61-974F-9173-8571BB0E72D0}"/>
          </ac:spMkLst>
        </pc:spChg>
        <pc:spChg chg="del mod">
          <ac:chgData name="Eleanor Marsea" userId="917837fa-0104-45e5-8305-dba4a0bebeb3" providerId="ADAL" clId="{8314E1C6-6410-44FE-8B9F-7264CA0D308E}" dt="2023-05-11T15:01:15.297" v="4263" actId="478"/>
          <ac:spMkLst>
            <pc:docMk/>
            <pc:sldMk cId="3294055023" sldId="311"/>
            <ac:spMk id="4" creationId="{00092B00-A8C0-AA47-886A-029D91C0FDDC}"/>
          </ac:spMkLst>
        </pc:spChg>
      </pc:sldChg>
      <pc:sldChg chg="modSp add del mod modNotesTx">
        <pc:chgData name="Eleanor Marsea" userId="917837fa-0104-45e5-8305-dba4a0bebeb3" providerId="ADAL" clId="{8314E1C6-6410-44FE-8B9F-7264CA0D308E}" dt="2023-05-10T15:41:52.918" v="658" actId="47"/>
        <pc:sldMkLst>
          <pc:docMk/>
          <pc:sldMk cId="547558704" sldId="312"/>
        </pc:sldMkLst>
        <pc:spChg chg="mod">
          <ac:chgData name="Eleanor Marsea" userId="917837fa-0104-45e5-8305-dba4a0bebeb3" providerId="ADAL" clId="{8314E1C6-6410-44FE-8B9F-7264CA0D308E}" dt="2023-05-10T15:23:20.285" v="362" actId="20577"/>
          <ac:spMkLst>
            <pc:docMk/>
            <pc:sldMk cId="547558704" sldId="312"/>
            <ac:spMk id="6" creationId="{CAC158FE-04AC-9B44-BBFD-DE43DF41E42E}"/>
          </ac:spMkLst>
        </pc:spChg>
      </pc:sldChg>
      <pc:sldChg chg="modSp add del mod">
        <pc:chgData name="Eleanor Marsea" userId="917837fa-0104-45e5-8305-dba4a0bebeb3" providerId="ADAL" clId="{8314E1C6-6410-44FE-8B9F-7264CA0D308E}" dt="2023-05-11T12:49:42.951" v="2070" actId="47"/>
        <pc:sldMkLst>
          <pc:docMk/>
          <pc:sldMk cId="1737896424" sldId="313"/>
        </pc:sldMkLst>
        <pc:spChg chg="mod">
          <ac:chgData name="Eleanor Marsea" userId="917837fa-0104-45e5-8305-dba4a0bebeb3" providerId="ADAL" clId="{8314E1C6-6410-44FE-8B9F-7264CA0D308E}" dt="2023-05-10T15:23:52.881" v="382" actId="20577"/>
          <ac:spMkLst>
            <pc:docMk/>
            <pc:sldMk cId="1737896424" sldId="313"/>
            <ac:spMk id="6" creationId="{CAC158FE-04AC-9B44-BBFD-DE43DF41E42E}"/>
          </ac:spMkLst>
        </pc:spChg>
      </pc:sldChg>
      <pc:sldChg chg="addSp delSp modSp add mod modAnim modNotesTx">
        <pc:chgData name="Eleanor Marsea" userId="917837fa-0104-45e5-8305-dba4a0bebeb3" providerId="ADAL" clId="{8314E1C6-6410-44FE-8B9F-7264CA0D308E}" dt="2023-05-23T09:29:20.473" v="5432"/>
        <pc:sldMkLst>
          <pc:docMk/>
          <pc:sldMk cId="139519739" sldId="314"/>
        </pc:sldMkLst>
        <pc:spChg chg="add mod">
          <ac:chgData name="Eleanor Marsea" userId="917837fa-0104-45e5-8305-dba4a0bebeb3" providerId="ADAL" clId="{8314E1C6-6410-44FE-8B9F-7264CA0D308E}" dt="2023-05-23T09:28:49.411" v="5429" actId="14100"/>
          <ac:spMkLst>
            <pc:docMk/>
            <pc:sldMk cId="139519739" sldId="314"/>
            <ac:spMk id="2" creationId="{683940F5-EC04-3F8A-6DA9-EEA8A078EE7F}"/>
          </ac:spMkLst>
        </pc:spChg>
        <pc:spChg chg="add del mod">
          <ac:chgData name="Eleanor Marsea" userId="917837fa-0104-45e5-8305-dba4a0bebeb3" providerId="ADAL" clId="{8314E1C6-6410-44FE-8B9F-7264CA0D308E}" dt="2023-05-11T12:59:02.127" v="2493" actId="478"/>
          <ac:spMkLst>
            <pc:docMk/>
            <pc:sldMk cId="139519739" sldId="314"/>
            <ac:spMk id="3" creationId="{21DC6A0A-4BAB-2C8B-375E-F1C1FE3F1515}"/>
          </ac:spMkLst>
        </pc:spChg>
        <pc:spChg chg="add mod">
          <ac:chgData name="Eleanor Marsea" userId="917837fa-0104-45e5-8305-dba4a0bebeb3" providerId="ADAL" clId="{8314E1C6-6410-44FE-8B9F-7264CA0D308E}" dt="2023-05-23T09:28:53.950" v="5430" actId="14100"/>
          <ac:spMkLst>
            <pc:docMk/>
            <pc:sldMk cId="139519739" sldId="314"/>
            <ac:spMk id="3" creationId="{2371115E-BD4B-DC40-B545-5C37BC7DA9A1}"/>
          </ac:spMkLst>
        </pc:spChg>
        <pc:spChg chg="del mod">
          <ac:chgData name="Eleanor Marsea" userId="917837fa-0104-45e5-8305-dba4a0bebeb3" providerId="ADAL" clId="{8314E1C6-6410-44FE-8B9F-7264CA0D308E}" dt="2023-05-11T12:59:00.014" v="2492" actId="478"/>
          <ac:spMkLst>
            <pc:docMk/>
            <pc:sldMk cId="139519739" sldId="314"/>
            <ac:spMk id="6" creationId="{CAC158FE-04AC-9B44-BBFD-DE43DF41E42E}"/>
          </ac:spMkLst>
        </pc:spChg>
        <pc:spChg chg="del">
          <ac:chgData name="Eleanor Marsea" userId="917837fa-0104-45e5-8305-dba4a0bebeb3" providerId="ADAL" clId="{8314E1C6-6410-44FE-8B9F-7264CA0D308E}" dt="2023-05-11T12:59:02.888" v="2494" actId="478"/>
          <ac:spMkLst>
            <pc:docMk/>
            <pc:sldMk cId="139519739" sldId="314"/>
            <ac:spMk id="7" creationId="{BF5827CF-A558-0B4E-9783-0AD2A40E9032}"/>
          </ac:spMkLst>
        </pc:spChg>
        <pc:spChg chg="add mod">
          <ac:chgData name="Eleanor Marsea" userId="917837fa-0104-45e5-8305-dba4a0bebeb3" providerId="ADAL" clId="{8314E1C6-6410-44FE-8B9F-7264CA0D308E}" dt="2023-05-23T09:29:10.771" v="5431" actId="13926"/>
          <ac:spMkLst>
            <pc:docMk/>
            <pc:sldMk cId="139519739" sldId="314"/>
            <ac:spMk id="8" creationId="{7749D046-4DD0-07C8-4BA5-6ECF3EFD9655}"/>
          </ac:spMkLst>
        </pc:spChg>
        <pc:picChg chg="add mod">
          <ac:chgData name="Eleanor Marsea" userId="917837fa-0104-45e5-8305-dba4a0bebeb3" providerId="ADAL" clId="{8314E1C6-6410-44FE-8B9F-7264CA0D308E}" dt="2023-05-23T09:26:47.416" v="5203" actId="14100"/>
          <ac:picMkLst>
            <pc:docMk/>
            <pc:sldMk cId="139519739" sldId="314"/>
            <ac:picMk id="5" creationId="{FD437E64-05C1-6708-C6C6-7F755C5D2227}"/>
          </ac:picMkLst>
        </pc:picChg>
      </pc:sldChg>
      <pc:sldChg chg="addSp delSp modSp add mod modAnim modNotesTx">
        <pc:chgData name="Eleanor Marsea" userId="917837fa-0104-45e5-8305-dba4a0bebeb3" providerId="ADAL" clId="{8314E1C6-6410-44FE-8B9F-7264CA0D308E}" dt="2023-05-11T15:16:39.351" v="4593" actId="12"/>
        <pc:sldMkLst>
          <pc:docMk/>
          <pc:sldMk cId="3483828171" sldId="315"/>
        </pc:sldMkLst>
        <pc:spChg chg="add del mod">
          <ac:chgData name="Eleanor Marsea" userId="917837fa-0104-45e5-8305-dba4a0bebeb3" providerId="ADAL" clId="{8314E1C6-6410-44FE-8B9F-7264CA0D308E}" dt="2023-05-11T12:34:28.053" v="1458" actId="478"/>
          <ac:spMkLst>
            <pc:docMk/>
            <pc:sldMk cId="3483828171" sldId="315"/>
            <ac:spMk id="2" creationId="{E632E8E0-14D0-B9C9-5B3A-21328F6683AD}"/>
          </ac:spMkLst>
        </pc:spChg>
        <pc:spChg chg="add del mod">
          <ac:chgData name="Eleanor Marsea" userId="917837fa-0104-45e5-8305-dba4a0bebeb3" providerId="ADAL" clId="{8314E1C6-6410-44FE-8B9F-7264CA0D308E}" dt="2023-05-11T12:39:05.968" v="1658" actId="478"/>
          <ac:spMkLst>
            <pc:docMk/>
            <pc:sldMk cId="3483828171" sldId="315"/>
            <ac:spMk id="3" creationId="{647C7C6F-ACAA-1AF1-E5EB-2DEC8DC79E70}"/>
          </ac:spMkLst>
        </pc:spChg>
        <pc:spChg chg="add mod">
          <ac:chgData name="Eleanor Marsea" userId="917837fa-0104-45e5-8305-dba4a0bebeb3" providerId="ADAL" clId="{8314E1C6-6410-44FE-8B9F-7264CA0D308E}" dt="2023-05-11T12:46:46.946" v="2069" actId="1076"/>
          <ac:spMkLst>
            <pc:docMk/>
            <pc:sldMk cId="3483828171" sldId="315"/>
            <ac:spMk id="4" creationId="{810A789A-268B-CA10-298C-9616F9302E7A}"/>
          </ac:spMkLst>
        </pc:spChg>
        <pc:spChg chg="add mod">
          <ac:chgData name="Eleanor Marsea" userId="917837fa-0104-45e5-8305-dba4a0bebeb3" providerId="ADAL" clId="{8314E1C6-6410-44FE-8B9F-7264CA0D308E}" dt="2023-05-11T12:45:04.204" v="2022" actId="1076"/>
          <ac:spMkLst>
            <pc:docMk/>
            <pc:sldMk cId="3483828171" sldId="315"/>
            <ac:spMk id="5" creationId="{D7D06208-555F-F38B-C5AF-1F9AD0179912}"/>
          </ac:spMkLst>
        </pc:spChg>
        <pc:spChg chg="add del mod">
          <ac:chgData name="Eleanor Marsea" userId="917837fa-0104-45e5-8305-dba4a0bebeb3" providerId="ADAL" clId="{8314E1C6-6410-44FE-8B9F-7264CA0D308E}" dt="2023-05-11T14:50:03.240" v="3625" actId="20577"/>
          <ac:spMkLst>
            <pc:docMk/>
            <pc:sldMk cId="3483828171" sldId="315"/>
            <ac:spMk id="6" creationId="{CAC158FE-04AC-9B44-BBFD-DE43DF41E42E}"/>
          </ac:spMkLst>
        </pc:spChg>
        <pc:spChg chg="del mod">
          <ac:chgData name="Eleanor Marsea" userId="917837fa-0104-45e5-8305-dba4a0bebeb3" providerId="ADAL" clId="{8314E1C6-6410-44FE-8B9F-7264CA0D308E}" dt="2023-05-11T12:44:49.315" v="2017" actId="478"/>
          <ac:spMkLst>
            <pc:docMk/>
            <pc:sldMk cId="3483828171" sldId="315"/>
            <ac:spMk id="7" creationId="{BF5827CF-A558-0B4E-9783-0AD2A40E9032}"/>
          </ac:spMkLst>
        </pc:spChg>
        <pc:spChg chg="add mod">
          <ac:chgData name="Eleanor Marsea" userId="917837fa-0104-45e5-8305-dba4a0bebeb3" providerId="ADAL" clId="{8314E1C6-6410-44FE-8B9F-7264CA0D308E}" dt="2023-05-11T12:46:39.621" v="2068" actId="403"/>
          <ac:spMkLst>
            <pc:docMk/>
            <pc:sldMk cId="3483828171" sldId="315"/>
            <ac:spMk id="8" creationId="{98DC8669-A18F-1373-0587-208114550A4B}"/>
          </ac:spMkLst>
        </pc:spChg>
        <pc:spChg chg="add mod">
          <ac:chgData name="Eleanor Marsea" userId="917837fa-0104-45e5-8305-dba4a0bebeb3" providerId="ADAL" clId="{8314E1C6-6410-44FE-8B9F-7264CA0D308E}" dt="2023-05-11T14:36:39.437" v="3443" actId="115"/>
          <ac:spMkLst>
            <pc:docMk/>
            <pc:sldMk cId="3483828171" sldId="315"/>
            <ac:spMk id="9" creationId="{3F84E668-A9A1-7C3D-924F-FC01EEA951F8}"/>
          </ac:spMkLst>
        </pc:spChg>
        <pc:spChg chg="add del mod">
          <ac:chgData name="Eleanor Marsea" userId="917837fa-0104-45e5-8305-dba4a0bebeb3" providerId="ADAL" clId="{8314E1C6-6410-44FE-8B9F-7264CA0D308E}" dt="2023-05-11T12:44:58.431" v="2020" actId="478"/>
          <ac:spMkLst>
            <pc:docMk/>
            <pc:sldMk cId="3483828171" sldId="315"/>
            <ac:spMk id="11" creationId="{BF467237-0677-A7D4-7F80-D844A665CB03}"/>
          </ac:spMkLst>
        </pc:spChg>
        <pc:spChg chg="add del mod">
          <ac:chgData name="Eleanor Marsea" userId="917837fa-0104-45e5-8305-dba4a0bebeb3" providerId="ADAL" clId="{8314E1C6-6410-44FE-8B9F-7264CA0D308E}" dt="2023-05-11T12:44:55.843" v="2019" actId="478"/>
          <ac:spMkLst>
            <pc:docMk/>
            <pc:sldMk cId="3483828171" sldId="315"/>
            <ac:spMk id="13" creationId="{6B36FD63-745D-0E29-FF79-80D0B10D3048}"/>
          </ac:spMkLst>
        </pc:spChg>
      </pc:sldChg>
      <pc:sldChg chg="modSp add mod ord replId">
        <pc:chgData name="Eleanor Marsea" userId="917837fa-0104-45e5-8305-dba4a0bebeb3" providerId="ADAL" clId="{8314E1C6-6410-44FE-8B9F-7264CA0D308E}" dt="2023-05-11T14:37:49.296" v="3492" actId="20577"/>
        <pc:sldMkLst>
          <pc:docMk/>
          <pc:sldMk cId="2598371433" sldId="316"/>
        </pc:sldMkLst>
        <pc:spChg chg="mod">
          <ac:chgData name="Eleanor Marsea" userId="917837fa-0104-45e5-8305-dba4a0bebeb3" providerId="ADAL" clId="{8314E1C6-6410-44FE-8B9F-7264CA0D308E}" dt="2023-05-11T14:37:49.296" v="3492" actId="20577"/>
          <ac:spMkLst>
            <pc:docMk/>
            <pc:sldMk cId="2598371433" sldId="316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11T13:08:45.854" v="2953" actId="20577"/>
          <ac:spMkLst>
            <pc:docMk/>
            <pc:sldMk cId="2598371433" sldId="316"/>
            <ac:spMk id="7" creationId="{BF5827CF-A558-0B4E-9783-0AD2A40E9032}"/>
          </ac:spMkLst>
        </pc:spChg>
      </pc:sldChg>
      <pc:sldChg chg="addSp delSp modSp add mod modAnim modNotesTx">
        <pc:chgData name="Eleanor Marsea" userId="917837fa-0104-45e5-8305-dba4a0bebeb3" providerId="ADAL" clId="{8314E1C6-6410-44FE-8B9F-7264CA0D308E}" dt="2023-05-22T15:57:18.636" v="4979" actId="20577"/>
        <pc:sldMkLst>
          <pc:docMk/>
          <pc:sldMk cId="4036425368" sldId="317"/>
        </pc:sldMkLst>
        <pc:spChg chg="add mod">
          <ac:chgData name="Eleanor Marsea" userId="917837fa-0104-45e5-8305-dba4a0bebeb3" providerId="ADAL" clId="{8314E1C6-6410-44FE-8B9F-7264CA0D308E}" dt="2023-05-11T14:44:22.790" v="3545" actId="1076"/>
          <ac:spMkLst>
            <pc:docMk/>
            <pc:sldMk cId="4036425368" sldId="317"/>
            <ac:spMk id="4" creationId="{104EE645-3F41-A7FF-9809-FBC8344CE902}"/>
          </ac:spMkLst>
        </pc:spChg>
        <pc:spChg chg="mod">
          <ac:chgData name="Eleanor Marsea" userId="917837fa-0104-45e5-8305-dba4a0bebeb3" providerId="ADAL" clId="{8314E1C6-6410-44FE-8B9F-7264CA0D308E}" dt="2023-05-11T14:37:59.192" v="3493" actId="20577"/>
          <ac:spMkLst>
            <pc:docMk/>
            <pc:sldMk cId="4036425368" sldId="317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11T14:44:44.394" v="3558" actId="14100"/>
          <ac:spMkLst>
            <pc:docMk/>
            <pc:sldMk cId="4036425368" sldId="317"/>
            <ac:spMk id="7" creationId="{BF5827CF-A558-0B4E-9783-0AD2A40E9032}"/>
          </ac:spMkLst>
        </pc:spChg>
        <pc:spChg chg="add mod">
          <ac:chgData name="Eleanor Marsea" userId="917837fa-0104-45e5-8305-dba4a0bebeb3" providerId="ADAL" clId="{8314E1C6-6410-44FE-8B9F-7264CA0D308E}" dt="2023-05-11T14:46:10.796" v="3575" actId="1582"/>
          <ac:spMkLst>
            <pc:docMk/>
            <pc:sldMk cId="4036425368" sldId="317"/>
            <ac:spMk id="13" creationId="{9ADFBD4F-8319-0549-2479-6B1721D212FE}"/>
          </ac:spMkLst>
        </pc:spChg>
        <pc:picChg chg="add del mod">
          <ac:chgData name="Eleanor Marsea" userId="917837fa-0104-45e5-8305-dba4a0bebeb3" providerId="ADAL" clId="{8314E1C6-6410-44FE-8B9F-7264CA0D308E}" dt="2023-05-10T15:25:13.687" v="481"/>
          <ac:picMkLst>
            <pc:docMk/>
            <pc:sldMk cId="4036425368" sldId="317"/>
            <ac:picMk id="3" creationId="{9353BEFA-C41C-0B3E-B05B-DD5412BAC47E}"/>
          </ac:picMkLst>
        </pc:picChg>
        <pc:picChg chg="add mod">
          <ac:chgData name="Eleanor Marsea" userId="917837fa-0104-45e5-8305-dba4a0bebeb3" providerId="ADAL" clId="{8314E1C6-6410-44FE-8B9F-7264CA0D308E}" dt="2023-05-11T14:44:25.037" v="3546" actId="1076"/>
          <ac:picMkLst>
            <pc:docMk/>
            <pc:sldMk cId="4036425368" sldId="317"/>
            <ac:picMk id="8" creationId="{F3725B80-B6A8-0469-3F3E-07B2AD3B374E}"/>
          </ac:picMkLst>
        </pc:picChg>
        <pc:picChg chg="add del mod">
          <ac:chgData name="Eleanor Marsea" userId="917837fa-0104-45e5-8305-dba4a0bebeb3" providerId="ADAL" clId="{8314E1C6-6410-44FE-8B9F-7264CA0D308E}" dt="2023-05-11T14:45:15.107" v="3564" actId="478"/>
          <ac:picMkLst>
            <pc:docMk/>
            <pc:sldMk cId="4036425368" sldId="317"/>
            <ac:picMk id="10" creationId="{693ADCAC-72A2-6A0E-0E40-8F165188B246}"/>
          </ac:picMkLst>
        </pc:picChg>
        <pc:picChg chg="add mod">
          <ac:chgData name="Eleanor Marsea" userId="917837fa-0104-45e5-8305-dba4a0bebeb3" providerId="ADAL" clId="{8314E1C6-6410-44FE-8B9F-7264CA0D308E}" dt="2023-05-11T14:45:36.389" v="3571" actId="1076"/>
          <ac:picMkLst>
            <pc:docMk/>
            <pc:sldMk cId="4036425368" sldId="317"/>
            <ac:picMk id="12" creationId="{C47ACE38-81E3-5084-ED33-B115A7F71FC9}"/>
          </ac:picMkLst>
        </pc:picChg>
      </pc:sldChg>
      <pc:sldChg chg="add del replId">
        <pc:chgData name="Eleanor Marsea" userId="917837fa-0104-45e5-8305-dba4a0bebeb3" providerId="ADAL" clId="{8314E1C6-6410-44FE-8B9F-7264CA0D308E}" dt="2023-05-10T15:25:07.814" v="476" actId="47"/>
        <pc:sldMkLst>
          <pc:docMk/>
          <pc:sldMk cId="1336450884" sldId="318"/>
        </pc:sldMkLst>
      </pc:sldChg>
      <pc:sldChg chg="modSp add mod ord">
        <pc:chgData name="Eleanor Marsea" userId="917837fa-0104-45e5-8305-dba4a0bebeb3" providerId="ADAL" clId="{8314E1C6-6410-44FE-8B9F-7264CA0D308E}" dt="2023-05-11T14:50:28.087" v="3627"/>
        <pc:sldMkLst>
          <pc:docMk/>
          <pc:sldMk cId="852763818" sldId="319"/>
        </pc:sldMkLst>
        <pc:spChg chg="mod">
          <ac:chgData name="Eleanor Marsea" userId="917837fa-0104-45e5-8305-dba4a0bebeb3" providerId="ADAL" clId="{8314E1C6-6410-44FE-8B9F-7264CA0D308E}" dt="2023-05-10T15:25:05.308" v="475" actId="20577"/>
          <ac:spMkLst>
            <pc:docMk/>
            <pc:sldMk cId="852763818" sldId="319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11T13:10:02.254" v="3178" actId="20577"/>
          <ac:spMkLst>
            <pc:docMk/>
            <pc:sldMk cId="852763818" sldId="319"/>
            <ac:spMk id="7" creationId="{BF5827CF-A558-0B4E-9783-0AD2A40E9032}"/>
          </ac:spMkLst>
        </pc:spChg>
      </pc:sldChg>
      <pc:sldChg chg="modSp add del mod">
        <pc:chgData name="Eleanor Marsea" userId="917837fa-0104-45e5-8305-dba4a0bebeb3" providerId="ADAL" clId="{8314E1C6-6410-44FE-8B9F-7264CA0D308E}" dt="2023-05-11T14:54:54.890" v="3929" actId="47"/>
        <pc:sldMkLst>
          <pc:docMk/>
          <pc:sldMk cId="2901654754" sldId="320"/>
        </pc:sldMkLst>
        <pc:spChg chg="mod">
          <ac:chgData name="Eleanor Marsea" userId="917837fa-0104-45e5-8305-dba4a0bebeb3" providerId="ADAL" clId="{8314E1C6-6410-44FE-8B9F-7264CA0D308E}" dt="2023-05-10T15:25:32.141" v="538" actId="20577"/>
          <ac:spMkLst>
            <pc:docMk/>
            <pc:sldMk cId="2901654754" sldId="320"/>
            <ac:spMk id="6" creationId="{CAC158FE-04AC-9B44-BBFD-DE43DF41E42E}"/>
          </ac:spMkLst>
        </pc:spChg>
      </pc:sldChg>
      <pc:sldChg chg="modSp add del mod">
        <pc:chgData name="Eleanor Marsea" userId="917837fa-0104-45e5-8305-dba4a0bebeb3" providerId="ADAL" clId="{8314E1C6-6410-44FE-8B9F-7264CA0D308E}" dt="2023-05-11T14:54:54.005" v="3928" actId="47"/>
        <pc:sldMkLst>
          <pc:docMk/>
          <pc:sldMk cId="4125154880" sldId="321"/>
        </pc:sldMkLst>
        <pc:spChg chg="mod">
          <ac:chgData name="Eleanor Marsea" userId="917837fa-0104-45e5-8305-dba4a0bebeb3" providerId="ADAL" clId="{8314E1C6-6410-44FE-8B9F-7264CA0D308E}" dt="2023-05-10T15:25:41.573" v="562" actId="20577"/>
          <ac:spMkLst>
            <pc:docMk/>
            <pc:sldMk cId="4125154880" sldId="321"/>
            <ac:spMk id="6" creationId="{CAC158FE-04AC-9B44-BBFD-DE43DF41E42E}"/>
          </ac:spMkLst>
        </pc:spChg>
      </pc:sldChg>
      <pc:sldChg chg="modSp add mod ord">
        <pc:chgData name="Eleanor Marsea" userId="917837fa-0104-45e5-8305-dba4a0bebeb3" providerId="ADAL" clId="{8314E1C6-6410-44FE-8B9F-7264CA0D308E}" dt="2023-05-11T15:04:35.711" v="4347" actId="20577"/>
        <pc:sldMkLst>
          <pc:docMk/>
          <pc:sldMk cId="3935481868" sldId="322"/>
        </pc:sldMkLst>
        <pc:spChg chg="mod">
          <ac:chgData name="Eleanor Marsea" userId="917837fa-0104-45e5-8305-dba4a0bebeb3" providerId="ADAL" clId="{8314E1C6-6410-44FE-8B9F-7264CA0D308E}" dt="2023-05-11T15:04:35.711" v="4347" actId="20577"/>
          <ac:spMkLst>
            <pc:docMk/>
            <pc:sldMk cId="3935481868" sldId="322"/>
            <ac:spMk id="3" creationId="{204911E7-2228-BC48-9AA3-B3239E12861B}"/>
          </ac:spMkLst>
        </pc:spChg>
      </pc:sldChg>
      <pc:sldChg chg="add del">
        <pc:chgData name="Eleanor Marsea" userId="917837fa-0104-45e5-8305-dba4a0bebeb3" providerId="ADAL" clId="{8314E1C6-6410-44FE-8B9F-7264CA0D308E}" dt="2023-05-11T15:05:09.978" v="4353" actId="47"/>
        <pc:sldMkLst>
          <pc:docMk/>
          <pc:sldMk cId="1156793000" sldId="323"/>
        </pc:sldMkLst>
      </pc:sldChg>
      <pc:sldChg chg="modSp add mod modNotesTx">
        <pc:chgData name="Eleanor Marsea" userId="917837fa-0104-45e5-8305-dba4a0bebeb3" providerId="ADAL" clId="{8314E1C6-6410-44FE-8B9F-7264CA0D308E}" dt="2023-05-23T08:05:52.478" v="5165" actId="20577"/>
        <pc:sldMkLst>
          <pc:docMk/>
          <pc:sldMk cId="1453366405" sldId="324"/>
        </pc:sldMkLst>
        <pc:spChg chg="mod">
          <ac:chgData name="Eleanor Marsea" userId="917837fa-0104-45e5-8305-dba4a0bebeb3" providerId="ADAL" clId="{8314E1C6-6410-44FE-8B9F-7264CA0D308E}" dt="2023-05-11T15:03:16.657" v="4317" actId="1076"/>
          <ac:spMkLst>
            <pc:docMk/>
            <pc:sldMk cId="1453366405" sldId="324"/>
            <ac:spMk id="3" creationId="{805D918D-2F6C-244F-A8D7-B2558D1104A3}"/>
          </ac:spMkLst>
        </pc:spChg>
      </pc:sldChg>
      <pc:sldChg chg="addSp modSp add mod modAnim modNotesTx">
        <pc:chgData name="Eleanor Marsea" userId="917837fa-0104-45e5-8305-dba4a0bebeb3" providerId="ADAL" clId="{8314E1C6-6410-44FE-8B9F-7264CA0D308E}" dt="2023-05-22T15:16:01.380" v="4816" actId="20577"/>
        <pc:sldMkLst>
          <pc:docMk/>
          <pc:sldMk cId="2183836093" sldId="325"/>
        </pc:sldMkLst>
        <pc:spChg chg="mod">
          <ac:chgData name="Eleanor Marsea" userId="917837fa-0104-45e5-8305-dba4a0bebeb3" providerId="ADAL" clId="{8314E1C6-6410-44FE-8B9F-7264CA0D308E}" dt="2023-05-11T15:29:52.100" v="4635" actId="20577"/>
          <ac:spMkLst>
            <pc:docMk/>
            <pc:sldMk cId="2183836093" sldId="325"/>
            <ac:spMk id="2" creationId="{E4F7693D-4B41-4DB1-B023-50156BAF47C8}"/>
          </ac:spMkLst>
        </pc:spChg>
        <pc:spChg chg="mod ord">
          <ac:chgData name="Eleanor Marsea" userId="917837fa-0104-45e5-8305-dba4a0bebeb3" providerId="ADAL" clId="{8314E1C6-6410-44FE-8B9F-7264CA0D308E}" dt="2023-05-11T15:11:59.966" v="4567" actId="5793"/>
          <ac:spMkLst>
            <pc:docMk/>
            <pc:sldMk cId="2183836093" sldId="325"/>
            <ac:spMk id="3" creationId="{DA9A1E06-40C7-42C0-B008-BF8F4436F696}"/>
          </ac:spMkLst>
        </pc:spChg>
        <pc:spChg chg="add mod ord">
          <ac:chgData name="Eleanor Marsea" userId="917837fa-0104-45e5-8305-dba4a0bebeb3" providerId="ADAL" clId="{8314E1C6-6410-44FE-8B9F-7264CA0D308E}" dt="2023-05-11T12:27:11.639" v="1444" actId="167"/>
          <ac:spMkLst>
            <pc:docMk/>
            <pc:sldMk cId="2183836093" sldId="325"/>
            <ac:spMk id="4" creationId="{27A017AC-ADA2-7BB9-E334-0CFAECF69BFC}"/>
          </ac:spMkLst>
        </pc:spChg>
        <pc:picChg chg="add mod">
          <ac:chgData name="Eleanor Marsea" userId="917837fa-0104-45e5-8305-dba4a0bebeb3" providerId="ADAL" clId="{8314E1C6-6410-44FE-8B9F-7264CA0D308E}" dt="2023-05-12T13:50:46.318" v="4756" actId="688"/>
          <ac:picMkLst>
            <pc:docMk/>
            <pc:sldMk cId="2183836093" sldId="325"/>
            <ac:picMk id="6" creationId="{ABFD16D9-3453-E006-3C04-A4E1E84B066D}"/>
          </ac:picMkLst>
        </pc:picChg>
      </pc:sldChg>
      <pc:sldChg chg="addSp delSp modSp add mod modAnim modNotesTx">
        <pc:chgData name="Eleanor Marsea" userId="917837fa-0104-45e5-8305-dba4a0bebeb3" providerId="ADAL" clId="{8314E1C6-6410-44FE-8B9F-7264CA0D308E}" dt="2023-05-23T09:24:26.629" v="5202" actId="20577"/>
        <pc:sldMkLst>
          <pc:docMk/>
          <pc:sldMk cId="45410354" sldId="326"/>
        </pc:sldMkLst>
        <pc:spChg chg="mod">
          <ac:chgData name="Eleanor Marsea" userId="917837fa-0104-45e5-8305-dba4a0bebeb3" providerId="ADAL" clId="{8314E1C6-6410-44FE-8B9F-7264CA0D308E}" dt="2023-05-11T12:09:48.526" v="919" actId="20577"/>
          <ac:spMkLst>
            <pc:docMk/>
            <pc:sldMk cId="45410354" sldId="326"/>
            <ac:spMk id="6" creationId="{CAC158FE-04AC-9B44-BBFD-DE43DF41E42E}"/>
          </ac:spMkLst>
        </pc:spChg>
        <pc:spChg chg="del mod">
          <ac:chgData name="Eleanor Marsea" userId="917837fa-0104-45e5-8305-dba4a0bebeb3" providerId="ADAL" clId="{8314E1C6-6410-44FE-8B9F-7264CA0D308E}" dt="2023-05-11T12:20:01.691" v="1141" actId="478"/>
          <ac:spMkLst>
            <pc:docMk/>
            <pc:sldMk cId="45410354" sldId="326"/>
            <ac:spMk id="7" creationId="{BF5827CF-A558-0B4E-9783-0AD2A40E9032}"/>
          </ac:spMkLst>
        </pc:spChg>
        <pc:spChg chg="add mod">
          <ac:chgData name="Eleanor Marsea" userId="917837fa-0104-45e5-8305-dba4a0bebeb3" providerId="ADAL" clId="{8314E1C6-6410-44FE-8B9F-7264CA0D308E}" dt="2023-05-11T15:10:26.637" v="4562" actId="20577"/>
          <ac:spMkLst>
            <pc:docMk/>
            <pc:sldMk cId="45410354" sldId="326"/>
            <ac:spMk id="16" creationId="{D41BE6BE-7969-BCB0-59D0-D127BE8FC60E}"/>
          </ac:spMkLst>
        </pc:spChg>
        <pc:spChg chg="add mod">
          <ac:chgData name="Eleanor Marsea" userId="917837fa-0104-45e5-8305-dba4a0bebeb3" providerId="ADAL" clId="{8314E1C6-6410-44FE-8B9F-7264CA0D308E}" dt="2023-05-23T09:24:26.629" v="5202" actId="20577"/>
          <ac:spMkLst>
            <pc:docMk/>
            <pc:sldMk cId="45410354" sldId="326"/>
            <ac:spMk id="17" creationId="{69BC6154-0B1C-D68C-93B1-934770B6ABE2}"/>
          </ac:spMkLst>
        </pc:spChg>
        <pc:spChg chg="add mod">
          <ac:chgData name="Eleanor Marsea" userId="917837fa-0104-45e5-8305-dba4a0bebeb3" providerId="ADAL" clId="{8314E1C6-6410-44FE-8B9F-7264CA0D308E}" dt="2023-05-11T15:09:56.063" v="4556" actId="14100"/>
          <ac:spMkLst>
            <pc:docMk/>
            <pc:sldMk cId="45410354" sldId="326"/>
            <ac:spMk id="18" creationId="{FFEF3DE3-E091-CF39-97B4-7B45C7E5C7F2}"/>
          </ac:spMkLst>
        </pc:spChg>
        <pc:picChg chg="add mod">
          <ac:chgData name="Eleanor Marsea" userId="917837fa-0104-45e5-8305-dba4a0bebeb3" providerId="ADAL" clId="{8314E1C6-6410-44FE-8B9F-7264CA0D308E}" dt="2023-05-11T13:07:16.687" v="2655" actId="1076"/>
          <ac:picMkLst>
            <pc:docMk/>
            <pc:sldMk cId="45410354" sldId="326"/>
            <ac:picMk id="3" creationId="{38C638C4-C911-E9C2-1DBD-B1782B5A8830}"/>
          </ac:picMkLst>
        </pc:picChg>
        <pc:picChg chg="add mod">
          <ac:chgData name="Eleanor Marsea" userId="917837fa-0104-45e5-8305-dba4a0bebeb3" providerId="ADAL" clId="{8314E1C6-6410-44FE-8B9F-7264CA0D308E}" dt="2023-05-11T13:07:14.543" v="2654" actId="1076"/>
          <ac:picMkLst>
            <pc:docMk/>
            <pc:sldMk cId="45410354" sldId="326"/>
            <ac:picMk id="5" creationId="{4E393F24-8AFB-B473-EE36-0AE10350D767}"/>
          </ac:picMkLst>
        </pc:picChg>
        <pc:picChg chg="add mod">
          <ac:chgData name="Eleanor Marsea" userId="917837fa-0104-45e5-8305-dba4a0bebeb3" providerId="ADAL" clId="{8314E1C6-6410-44FE-8B9F-7264CA0D308E}" dt="2023-05-11T13:07:14.543" v="2654" actId="1076"/>
          <ac:picMkLst>
            <pc:docMk/>
            <pc:sldMk cId="45410354" sldId="326"/>
            <ac:picMk id="9" creationId="{31387E9B-D124-AF12-1C2E-7DC1D9A58871}"/>
          </ac:picMkLst>
        </pc:picChg>
        <pc:picChg chg="add mod">
          <ac:chgData name="Eleanor Marsea" userId="917837fa-0104-45e5-8305-dba4a0bebeb3" providerId="ADAL" clId="{8314E1C6-6410-44FE-8B9F-7264CA0D308E}" dt="2023-05-11T15:11:23.376" v="4566" actId="1076"/>
          <ac:picMkLst>
            <pc:docMk/>
            <pc:sldMk cId="45410354" sldId="326"/>
            <ac:picMk id="11" creationId="{44939A18-F6A5-150B-BD0B-16F7CB37A945}"/>
          </ac:picMkLst>
        </pc:picChg>
        <pc:picChg chg="add mod">
          <ac:chgData name="Eleanor Marsea" userId="917837fa-0104-45e5-8305-dba4a0bebeb3" providerId="ADAL" clId="{8314E1C6-6410-44FE-8B9F-7264CA0D308E}" dt="2023-05-11T15:11:21.298" v="4565" actId="1076"/>
          <ac:picMkLst>
            <pc:docMk/>
            <pc:sldMk cId="45410354" sldId="326"/>
            <ac:picMk id="13" creationId="{09A57151-7F8E-D689-31E3-A8B7A86069D6}"/>
          </ac:picMkLst>
        </pc:picChg>
        <pc:picChg chg="add mod">
          <ac:chgData name="Eleanor Marsea" userId="917837fa-0104-45e5-8305-dba4a0bebeb3" providerId="ADAL" clId="{8314E1C6-6410-44FE-8B9F-7264CA0D308E}" dt="2023-05-11T15:11:18.215" v="4563" actId="1076"/>
          <ac:picMkLst>
            <pc:docMk/>
            <pc:sldMk cId="45410354" sldId="326"/>
            <ac:picMk id="15" creationId="{FD313789-D253-AF2C-23F4-357CEDA2A12D}"/>
          </ac:picMkLst>
        </pc:picChg>
      </pc:sldChg>
      <pc:sldChg chg="modSp add del mod ord modNotesTx">
        <pc:chgData name="Eleanor Marsea" userId="917837fa-0104-45e5-8305-dba4a0bebeb3" providerId="ADAL" clId="{8314E1C6-6410-44FE-8B9F-7264CA0D308E}" dt="2023-05-11T14:59:33.547" v="4237" actId="47"/>
        <pc:sldMkLst>
          <pc:docMk/>
          <pc:sldMk cId="143666327" sldId="327"/>
        </pc:sldMkLst>
        <pc:spChg chg="mod">
          <ac:chgData name="Eleanor Marsea" userId="917837fa-0104-45e5-8305-dba4a0bebeb3" providerId="ADAL" clId="{8314E1C6-6410-44FE-8B9F-7264CA0D308E}" dt="2023-05-11T12:55:01.871" v="2482" actId="20577"/>
          <ac:spMkLst>
            <pc:docMk/>
            <pc:sldMk cId="143666327" sldId="327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11T14:54:06.656" v="3902" actId="1076"/>
          <ac:spMkLst>
            <pc:docMk/>
            <pc:sldMk cId="143666327" sldId="327"/>
            <ac:spMk id="7" creationId="{BF5827CF-A558-0B4E-9783-0AD2A40E9032}"/>
          </ac:spMkLst>
        </pc:spChg>
      </pc:sldChg>
      <pc:sldChg chg="new del">
        <pc:chgData name="Eleanor Marsea" userId="917837fa-0104-45e5-8305-dba4a0bebeb3" providerId="ADAL" clId="{8314E1C6-6410-44FE-8B9F-7264CA0D308E}" dt="2023-05-11T12:58:53.367" v="2490" actId="680"/>
        <pc:sldMkLst>
          <pc:docMk/>
          <pc:sldMk cId="3482543213" sldId="328"/>
        </pc:sldMkLst>
      </pc:sldChg>
      <pc:sldChg chg="addSp delSp modSp add mod modAnim modNotesTx">
        <pc:chgData name="Eleanor Marsea" userId="917837fa-0104-45e5-8305-dba4a0bebeb3" providerId="ADAL" clId="{8314E1C6-6410-44FE-8B9F-7264CA0D308E}" dt="2023-05-23T08:03:34.665" v="5048" actId="20577"/>
        <pc:sldMkLst>
          <pc:docMk/>
          <pc:sldMk cId="3834090779" sldId="328"/>
        </pc:sldMkLst>
        <pc:spChg chg="add mod">
          <ac:chgData name="Eleanor Marsea" userId="917837fa-0104-45e5-8305-dba4a0bebeb3" providerId="ADAL" clId="{8314E1C6-6410-44FE-8B9F-7264CA0D308E}" dt="2023-05-11T14:49:29.392" v="3611" actId="1076"/>
          <ac:spMkLst>
            <pc:docMk/>
            <pc:sldMk cId="3834090779" sldId="328"/>
            <ac:spMk id="2" creationId="{C09516AB-450A-5C92-89DC-BC56D699D026}"/>
          </ac:spMkLst>
        </pc:spChg>
        <pc:spChg chg="add mod">
          <ac:chgData name="Eleanor Marsea" userId="917837fa-0104-45e5-8305-dba4a0bebeb3" providerId="ADAL" clId="{8314E1C6-6410-44FE-8B9F-7264CA0D308E}" dt="2023-05-11T14:49:18.944" v="3608" actId="1076"/>
          <ac:spMkLst>
            <pc:docMk/>
            <pc:sldMk cId="3834090779" sldId="328"/>
            <ac:spMk id="3" creationId="{63513762-1AAE-D016-DB63-23B45A9EBFA3}"/>
          </ac:spMkLst>
        </pc:spChg>
        <pc:spChg chg="add mod">
          <ac:chgData name="Eleanor Marsea" userId="917837fa-0104-45e5-8305-dba4a0bebeb3" providerId="ADAL" clId="{8314E1C6-6410-44FE-8B9F-7264CA0D308E}" dt="2023-05-11T14:49:25.474" v="3610" actId="1076"/>
          <ac:spMkLst>
            <pc:docMk/>
            <pc:sldMk cId="3834090779" sldId="328"/>
            <ac:spMk id="4" creationId="{C112018E-D3FE-DF4D-F923-94962CAF195D}"/>
          </ac:spMkLst>
        </pc:spChg>
        <pc:spChg chg="mod">
          <ac:chgData name="Eleanor Marsea" userId="917837fa-0104-45e5-8305-dba4a0bebeb3" providerId="ADAL" clId="{8314E1C6-6410-44FE-8B9F-7264CA0D308E}" dt="2023-05-23T08:03:34.665" v="5048" actId="20577"/>
          <ac:spMkLst>
            <pc:docMk/>
            <pc:sldMk cId="3834090779" sldId="328"/>
            <ac:spMk id="6" creationId="{CAC158FE-04AC-9B44-BBFD-DE43DF41E42E}"/>
          </ac:spMkLst>
        </pc:spChg>
        <pc:spChg chg="del mod">
          <ac:chgData name="Eleanor Marsea" userId="917837fa-0104-45e5-8305-dba4a0bebeb3" providerId="ADAL" clId="{8314E1C6-6410-44FE-8B9F-7264CA0D308E}" dt="2023-05-11T14:35:15.149" v="3390" actId="478"/>
          <ac:spMkLst>
            <pc:docMk/>
            <pc:sldMk cId="3834090779" sldId="328"/>
            <ac:spMk id="7" creationId="{BF5827CF-A558-0B4E-9783-0AD2A40E9032}"/>
          </ac:spMkLst>
        </pc:spChg>
        <pc:spChg chg="add del mod">
          <ac:chgData name="Eleanor Marsea" userId="917837fa-0104-45e5-8305-dba4a0bebeb3" providerId="ADAL" clId="{8314E1C6-6410-44FE-8B9F-7264CA0D308E}" dt="2023-05-11T14:35:18.735" v="3391" actId="478"/>
          <ac:spMkLst>
            <pc:docMk/>
            <pc:sldMk cId="3834090779" sldId="328"/>
            <ac:spMk id="8" creationId="{BACF74E7-9B29-C843-DD7E-346BA978ADB8}"/>
          </ac:spMkLst>
        </pc:spChg>
        <pc:picChg chg="add mod">
          <ac:chgData name="Eleanor Marsea" userId="917837fa-0104-45e5-8305-dba4a0bebeb3" providerId="ADAL" clId="{8314E1C6-6410-44FE-8B9F-7264CA0D308E}" dt="2023-05-11T14:49:32.799" v="3612" actId="1076"/>
          <ac:picMkLst>
            <pc:docMk/>
            <pc:sldMk cId="3834090779" sldId="328"/>
            <ac:picMk id="10" creationId="{51D6D44B-7C19-D130-4280-7F2DA23D21F5}"/>
          </ac:picMkLst>
        </pc:picChg>
      </pc:sldChg>
      <pc:sldChg chg="addSp delSp modSp add mod">
        <pc:chgData name="Eleanor Marsea" userId="917837fa-0104-45e5-8305-dba4a0bebeb3" providerId="ADAL" clId="{8314E1C6-6410-44FE-8B9F-7264CA0D308E}" dt="2023-05-22T15:28:48.068" v="4852" actId="20577"/>
        <pc:sldMkLst>
          <pc:docMk/>
          <pc:sldMk cId="1587690216" sldId="329"/>
        </pc:sldMkLst>
        <pc:spChg chg="add mod">
          <ac:chgData name="Eleanor Marsea" userId="917837fa-0104-45e5-8305-dba4a0bebeb3" providerId="ADAL" clId="{8314E1C6-6410-44FE-8B9F-7264CA0D308E}" dt="2023-05-11T14:36:21.516" v="3440" actId="20577"/>
          <ac:spMkLst>
            <pc:docMk/>
            <pc:sldMk cId="1587690216" sldId="329"/>
            <ac:spMk id="3" creationId="{B5247339-1D52-0E64-6B6A-896EDE1A4374}"/>
          </ac:spMkLst>
        </pc:spChg>
        <pc:spChg chg="add mod">
          <ac:chgData name="Eleanor Marsea" userId="917837fa-0104-45e5-8305-dba4a0bebeb3" providerId="ADAL" clId="{8314E1C6-6410-44FE-8B9F-7264CA0D308E}" dt="2023-05-22T15:28:45.275" v="4851" actId="1076"/>
          <ac:spMkLst>
            <pc:docMk/>
            <pc:sldMk cId="1587690216" sldId="329"/>
            <ac:spMk id="4" creationId="{45D19281-8102-87B2-7D35-18ADE6CF691B}"/>
          </ac:spMkLst>
        </pc:spChg>
        <pc:spChg chg="mod">
          <ac:chgData name="Eleanor Marsea" userId="917837fa-0104-45e5-8305-dba4a0bebeb3" providerId="ADAL" clId="{8314E1C6-6410-44FE-8B9F-7264CA0D308E}" dt="2023-05-11T14:51:29.457" v="3730" actId="20577"/>
          <ac:spMkLst>
            <pc:docMk/>
            <pc:sldMk cId="1587690216" sldId="329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22T15:28:48.068" v="4852" actId="20577"/>
          <ac:spMkLst>
            <pc:docMk/>
            <pc:sldMk cId="1587690216" sldId="329"/>
            <ac:spMk id="7" creationId="{1BDE938C-6098-369A-138A-9BF932C1AF3D}"/>
          </ac:spMkLst>
        </pc:spChg>
        <pc:spChg chg="del">
          <ac:chgData name="Eleanor Marsea" userId="917837fa-0104-45e5-8305-dba4a0bebeb3" providerId="ADAL" clId="{8314E1C6-6410-44FE-8B9F-7264CA0D308E}" dt="2023-05-11T13:04:04.106" v="2585" actId="478"/>
          <ac:spMkLst>
            <pc:docMk/>
            <pc:sldMk cId="1587690216" sldId="329"/>
            <ac:spMk id="7" creationId="{BF5827CF-A558-0B4E-9783-0AD2A40E9032}"/>
          </ac:spMkLst>
        </pc:spChg>
      </pc:sldChg>
      <pc:sldChg chg="modSp add mod ord modAnim modNotesTx">
        <pc:chgData name="Eleanor Marsea" userId="917837fa-0104-45e5-8305-dba4a0bebeb3" providerId="ADAL" clId="{8314E1C6-6410-44FE-8B9F-7264CA0D308E}" dt="2023-05-23T09:36:09.661" v="5434" actId="20577"/>
        <pc:sldMkLst>
          <pc:docMk/>
          <pc:sldMk cId="2727091329" sldId="330"/>
        </pc:sldMkLst>
        <pc:spChg chg="mod">
          <ac:chgData name="Eleanor Marsea" userId="917837fa-0104-45e5-8305-dba4a0bebeb3" providerId="ADAL" clId="{8314E1C6-6410-44FE-8B9F-7264CA0D308E}" dt="2023-05-11T15:31:46.927" v="4699" actId="403"/>
          <ac:spMkLst>
            <pc:docMk/>
            <pc:sldMk cId="2727091329" sldId="330"/>
            <ac:spMk id="4" creationId="{810A789A-268B-CA10-298C-9616F9302E7A}"/>
          </ac:spMkLst>
        </pc:spChg>
        <pc:spChg chg="mod">
          <ac:chgData name="Eleanor Marsea" userId="917837fa-0104-45e5-8305-dba4a0bebeb3" providerId="ADAL" clId="{8314E1C6-6410-44FE-8B9F-7264CA0D308E}" dt="2023-05-11T15:31:40.419" v="4686" actId="403"/>
          <ac:spMkLst>
            <pc:docMk/>
            <pc:sldMk cId="2727091329" sldId="330"/>
            <ac:spMk id="5" creationId="{D7D06208-555F-F38B-C5AF-1F9AD0179912}"/>
          </ac:spMkLst>
        </pc:spChg>
        <pc:spChg chg="mod">
          <ac:chgData name="Eleanor Marsea" userId="917837fa-0104-45e5-8305-dba4a0bebeb3" providerId="ADAL" clId="{8314E1C6-6410-44FE-8B9F-7264CA0D308E}" dt="2023-05-11T14:54:40.478" v="3927" actId="20577"/>
          <ac:spMkLst>
            <pc:docMk/>
            <pc:sldMk cId="2727091329" sldId="330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11T15:31:28.862" v="4670" actId="255"/>
          <ac:spMkLst>
            <pc:docMk/>
            <pc:sldMk cId="2727091329" sldId="330"/>
            <ac:spMk id="8" creationId="{98DC8669-A18F-1373-0587-208114550A4B}"/>
          </ac:spMkLst>
        </pc:spChg>
        <pc:spChg chg="mod">
          <ac:chgData name="Eleanor Marsea" userId="917837fa-0104-45e5-8305-dba4a0bebeb3" providerId="ADAL" clId="{8314E1C6-6410-44FE-8B9F-7264CA0D308E}" dt="2023-05-23T09:36:09.661" v="5434" actId="20577"/>
          <ac:spMkLst>
            <pc:docMk/>
            <pc:sldMk cId="2727091329" sldId="330"/>
            <ac:spMk id="9" creationId="{3F84E668-A9A1-7C3D-924F-FC01EEA951F8}"/>
          </ac:spMkLst>
        </pc:spChg>
      </pc:sldChg>
      <pc:sldChg chg="modSp add del mod ord">
        <pc:chgData name="Eleanor Marsea" userId="917837fa-0104-45e5-8305-dba4a0bebeb3" providerId="ADAL" clId="{8314E1C6-6410-44FE-8B9F-7264CA0D308E}" dt="2023-05-18T14:27:22.110" v="4758" actId="47"/>
        <pc:sldMkLst>
          <pc:docMk/>
          <pc:sldMk cId="1574146242" sldId="331"/>
        </pc:sldMkLst>
        <pc:spChg chg="mod">
          <ac:chgData name="Eleanor Marsea" userId="917837fa-0104-45e5-8305-dba4a0bebeb3" providerId="ADAL" clId="{8314E1C6-6410-44FE-8B9F-7264CA0D308E}" dt="2023-05-11T15:05:29.734" v="4374" actId="20577"/>
          <ac:spMkLst>
            <pc:docMk/>
            <pc:sldMk cId="1574146242" sldId="331"/>
            <ac:spMk id="6" creationId="{CAC158FE-04AC-9B44-BBFD-DE43DF41E42E}"/>
          </ac:spMkLst>
        </pc:spChg>
        <pc:spChg chg="mod">
          <ac:chgData name="Eleanor Marsea" userId="917837fa-0104-45e5-8305-dba4a0bebeb3" providerId="ADAL" clId="{8314E1C6-6410-44FE-8B9F-7264CA0D308E}" dt="2023-05-11T15:32:15.358" v="4750" actId="20577"/>
          <ac:spMkLst>
            <pc:docMk/>
            <pc:sldMk cId="1574146242" sldId="331"/>
            <ac:spMk id="7" creationId="{BF5827CF-A558-0B4E-9783-0AD2A40E9032}"/>
          </ac:spMkLst>
        </pc:spChg>
      </pc:sldChg>
      <pc:sldMasterChg chg="addSldLayout delSldLayout">
        <pc:chgData name="Eleanor Marsea" userId="917837fa-0104-45e5-8305-dba4a0bebeb3" providerId="ADAL" clId="{8314E1C6-6410-44FE-8B9F-7264CA0D308E}" dt="2023-05-10T15:27:40.145" v="592" actId="47"/>
        <pc:sldMasterMkLst>
          <pc:docMk/>
          <pc:sldMasterMk cId="0" sldId="2147483671"/>
        </pc:sldMasterMkLst>
        <pc:sldLayoutChg chg="del">
          <pc:chgData name="Eleanor Marsea" userId="917837fa-0104-45e5-8305-dba4a0bebeb3" providerId="ADAL" clId="{8314E1C6-6410-44FE-8B9F-7264CA0D308E}" dt="2023-05-10T15:27:26.766" v="572" actId="47"/>
          <pc:sldLayoutMkLst>
            <pc:docMk/>
            <pc:sldMasterMk cId="0" sldId="2147483671"/>
            <pc:sldLayoutMk cId="0" sldId="2147483652"/>
          </pc:sldLayoutMkLst>
        </pc:sldLayoutChg>
        <pc:sldLayoutChg chg="del">
          <pc:chgData name="Eleanor Marsea" userId="917837fa-0104-45e5-8305-dba4a0bebeb3" providerId="ADAL" clId="{8314E1C6-6410-44FE-8B9F-7264CA0D308E}" dt="2023-05-10T15:27:26.766" v="572" actId="47"/>
          <pc:sldLayoutMkLst>
            <pc:docMk/>
            <pc:sldMasterMk cId="0" sldId="2147483671"/>
            <pc:sldLayoutMk cId="0" sldId="2147483653"/>
          </pc:sldLayoutMkLst>
        </pc:sldLayoutChg>
        <pc:sldLayoutChg chg="add del">
          <pc:chgData name="Eleanor Marsea" userId="917837fa-0104-45e5-8305-dba4a0bebeb3" providerId="ADAL" clId="{8314E1C6-6410-44FE-8B9F-7264CA0D308E}" dt="2023-05-10T15:27:31.707" v="574" actId="47"/>
          <pc:sldLayoutMkLst>
            <pc:docMk/>
            <pc:sldMasterMk cId="0" sldId="2147483648"/>
            <pc:sldLayoutMk cId="0" sldId="2147483662"/>
          </pc:sldLayoutMkLst>
        </pc:sldLayoutChg>
        <pc:sldLayoutChg chg="del">
          <pc:chgData name="Eleanor Marsea" userId="917837fa-0104-45e5-8305-dba4a0bebeb3" providerId="ADAL" clId="{8314E1C6-6410-44FE-8B9F-7264CA0D308E}" dt="2023-05-10T15:27:40.145" v="592" actId="47"/>
          <pc:sldLayoutMkLst>
            <pc:docMk/>
            <pc:sldMasterMk cId="0" sldId="2147483671"/>
            <pc:sldLayoutMk cId="0" sldId="2147483663"/>
          </pc:sldLayoutMkLst>
        </pc:sldLayoutChg>
        <pc:sldLayoutChg chg="del">
          <pc:chgData name="Eleanor Marsea" userId="917837fa-0104-45e5-8305-dba4a0bebeb3" providerId="ADAL" clId="{8314E1C6-6410-44FE-8B9F-7264CA0D308E}" dt="2023-05-10T15:27:26.766" v="572" actId="47"/>
          <pc:sldLayoutMkLst>
            <pc:docMk/>
            <pc:sldMasterMk cId="0" sldId="2147483671"/>
            <pc:sldLayoutMk cId="0" sldId="2147483665"/>
          </pc:sldLayoutMkLst>
        </pc:sldLayoutChg>
      </pc:sldMasterChg>
    </pc:docChg>
  </pc:docChgLst>
  <pc:docChgLst>
    <pc:chgData name="Eleanor Marsea" userId="917837fa-0104-45e5-8305-dba4a0bebeb3" providerId="ADAL" clId="{506598BA-E87C-49B0-9796-D9D1ABEBC70E}"/>
    <pc:docChg chg="undo custSel addSld delSld modSld sldOrd">
      <pc:chgData name="Eleanor Marsea" userId="917837fa-0104-45e5-8305-dba4a0bebeb3" providerId="ADAL" clId="{506598BA-E87C-49B0-9796-D9D1ABEBC70E}" dt="2023-05-23T09:44:20.024" v="193" actId="5793"/>
      <pc:docMkLst>
        <pc:docMk/>
      </pc:docMkLst>
      <pc:sldChg chg="modNotesTx">
        <pc:chgData name="Eleanor Marsea" userId="917837fa-0104-45e5-8305-dba4a0bebeb3" providerId="ADAL" clId="{506598BA-E87C-49B0-9796-D9D1ABEBC70E}" dt="2023-05-23T09:44:08.226" v="189" actId="20577"/>
        <pc:sldMkLst>
          <pc:docMk/>
          <pc:sldMk cId="0" sldId="278"/>
        </pc:sldMkLst>
      </pc:sldChg>
      <pc:sldChg chg="modNotesTx">
        <pc:chgData name="Eleanor Marsea" userId="917837fa-0104-45e5-8305-dba4a0bebeb3" providerId="ADAL" clId="{506598BA-E87C-49B0-9796-D9D1ABEBC70E}" dt="2023-05-23T09:39:02.203" v="0" actId="20577"/>
        <pc:sldMkLst>
          <pc:docMk/>
          <pc:sldMk cId="1547307947" sldId="306"/>
        </pc:sldMkLst>
      </pc:sldChg>
      <pc:sldChg chg="modNotesTx">
        <pc:chgData name="Eleanor Marsea" userId="917837fa-0104-45e5-8305-dba4a0bebeb3" providerId="ADAL" clId="{506598BA-E87C-49B0-9796-D9D1ABEBC70E}" dt="2023-05-23T09:43:48.438" v="184" actId="20577"/>
        <pc:sldMkLst>
          <pc:docMk/>
          <pc:sldMk cId="139519739" sldId="314"/>
        </pc:sldMkLst>
      </pc:sldChg>
      <pc:sldChg chg="modNotesTx">
        <pc:chgData name="Eleanor Marsea" userId="917837fa-0104-45e5-8305-dba4a0bebeb3" providerId="ADAL" clId="{506598BA-E87C-49B0-9796-D9D1ABEBC70E}" dt="2023-05-23T09:44:01.633" v="187" actId="20577"/>
        <pc:sldMkLst>
          <pc:docMk/>
          <pc:sldMk cId="3483828171" sldId="315"/>
        </pc:sldMkLst>
      </pc:sldChg>
      <pc:sldChg chg="modNotesTx">
        <pc:chgData name="Eleanor Marsea" userId="917837fa-0104-45e5-8305-dba4a0bebeb3" providerId="ADAL" clId="{506598BA-E87C-49B0-9796-D9D1ABEBC70E}" dt="2023-05-23T09:44:04.546" v="188" actId="20577"/>
        <pc:sldMkLst>
          <pc:docMk/>
          <pc:sldMk cId="2598371433" sldId="316"/>
        </pc:sldMkLst>
      </pc:sldChg>
      <pc:sldChg chg="modNotesTx">
        <pc:chgData name="Eleanor Marsea" userId="917837fa-0104-45e5-8305-dba4a0bebeb3" providerId="ADAL" clId="{506598BA-E87C-49B0-9796-D9D1ABEBC70E}" dt="2023-05-23T09:44:10.600" v="190" actId="20577"/>
        <pc:sldMkLst>
          <pc:docMk/>
          <pc:sldMk cId="4036425368" sldId="317"/>
        </pc:sldMkLst>
      </pc:sldChg>
      <pc:sldChg chg="modNotesTx">
        <pc:chgData name="Eleanor Marsea" userId="917837fa-0104-45e5-8305-dba4a0bebeb3" providerId="ADAL" clId="{506598BA-E87C-49B0-9796-D9D1ABEBC70E}" dt="2023-05-23T09:44:13.057" v="191" actId="20577"/>
        <pc:sldMkLst>
          <pc:docMk/>
          <pc:sldMk cId="852763818" sldId="319"/>
        </pc:sldMkLst>
      </pc:sldChg>
      <pc:sldChg chg="modNotesTx">
        <pc:chgData name="Eleanor Marsea" userId="917837fa-0104-45e5-8305-dba4a0bebeb3" providerId="ADAL" clId="{506598BA-E87C-49B0-9796-D9D1ABEBC70E}" dt="2023-05-23T09:43:44.919" v="183" actId="20577"/>
        <pc:sldMkLst>
          <pc:docMk/>
          <pc:sldMk cId="1453366405" sldId="324"/>
        </pc:sldMkLst>
      </pc:sldChg>
      <pc:sldChg chg="modNotesTx">
        <pc:chgData name="Eleanor Marsea" userId="917837fa-0104-45e5-8305-dba4a0bebeb3" providerId="ADAL" clId="{506598BA-E87C-49B0-9796-D9D1ABEBC70E}" dt="2023-05-23T09:39:12.427" v="2" actId="20577"/>
        <pc:sldMkLst>
          <pc:docMk/>
          <pc:sldMk cId="2183836093" sldId="325"/>
        </pc:sldMkLst>
      </pc:sldChg>
      <pc:sldChg chg="modNotesTx">
        <pc:chgData name="Eleanor Marsea" userId="917837fa-0104-45e5-8305-dba4a0bebeb3" providerId="ADAL" clId="{506598BA-E87C-49B0-9796-D9D1ABEBC70E}" dt="2023-05-23T09:39:07.625" v="1" actId="20577"/>
        <pc:sldMkLst>
          <pc:docMk/>
          <pc:sldMk cId="45410354" sldId="326"/>
        </pc:sldMkLst>
      </pc:sldChg>
      <pc:sldChg chg="modNotesTx">
        <pc:chgData name="Eleanor Marsea" userId="917837fa-0104-45e5-8305-dba4a0bebeb3" providerId="ADAL" clId="{506598BA-E87C-49B0-9796-D9D1ABEBC70E}" dt="2023-05-23T09:43:53.226" v="185" actId="20577"/>
        <pc:sldMkLst>
          <pc:docMk/>
          <pc:sldMk cId="3834090779" sldId="328"/>
        </pc:sldMkLst>
      </pc:sldChg>
      <pc:sldChg chg="modNotesTx">
        <pc:chgData name="Eleanor Marsea" userId="917837fa-0104-45e5-8305-dba4a0bebeb3" providerId="ADAL" clId="{506598BA-E87C-49B0-9796-D9D1ABEBC70E}" dt="2023-05-23T09:43:57.672" v="186" actId="20577"/>
        <pc:sldMkLst>
          <pc:docMk/>
          <pc:sldMk cId="1587690216" sldId="329"/>
        </pc:sldMkLst>
      </pc:sldChg>
      <pc:sldChg chg="modNotesTx">
        <pc:chgData name="Eleanor Marsea" userId="917837fa-0104-45e5-8305-dba4a0bebeb3" providerId="ADAL" clId="{506598BA-E87C-49B0-9796-D9D1ABEBC70E}" dt="2023-05-23T09:44:20.024" v="193" actId="5793"/>
        <pc:sldMkLst>
          <pc:docMk/>
          <pc:sldMk cId="2727091329" sldId="330"/>
        </pc:sldMkLst>
      </pc:sldChg>
      <pc:sldChg chg="delSp modSp add mod ord delAnim modNotesTx">
        <pc:chgData name="Eleanor Marsea" userId="917837fa-0104-45e5-8305-dba4a0bebeb3" providerId="ADAL" clId="{506598BA-E87C-49B0-9796-D9D1ABEBC70E}" dt="2023-05-23T09:43:23.526" v="182"/>
        <pc:sldMkLst>
          <pc:docMk/>
          <pc:sldMk cId="505246463" sldId="331"/>
        </pc:sldMkLst>
        <pc:spChg chg="mod">
          <ac:chgData name="Eleanor Marsea" userId="917837fa-0104-45e5-8305-dba4a0bebeb3" providerId="ADAL" clId="{506598BA-E87C-49B0-9796-D9D1ABEBC70E}" dt="2023-05-23T09:42:37.694" v="117" actId="20577"/>
          <ac:spMkLst>
            <pc:docMk/>
            <pc:sldMk cId="505246463" sldId="331"/>
            <ac:spMk id="2" creationId="{E4F7693D-4B41-4DB1-B023-50156BAF47C8}"/>
          </ac:spMkLst>
        </pc:spChg>
        <pc:spChg chg="mod">
          <ac:chgData name="Eleanor Marsea" userId="917837fa-0104-45e5-8305-dba4a0bebeb3" providerId="ADAL" clId="{506598BA-E87C-49B0-9796-D9D1ABEBC70E}" dt="2023-05-23T09:43:15.930" v="179" actId="1076"/>
          <ac:spMkLst>
            <pc:docMk/>
            <pc:sldMk cId="505246463" sldId="331"/>
            <ac:spMk id="3" creationId="{DA9A1E06-40C7-42C0-B008-BF8F4436F696}"/>
          </ac:spMkLst>
        </pc:spChg>
        <pc:spChg chg="del">
          <ac:chgData name="Eleanor Marsea" userId="917837fa-0104-45e5-8305-dba4a0bebeb3" providerId="ADAL" clId="{506598BA-E87C-49B0-9796-D9D1ABEBC70E}" dt="2023-05-23T09:43:13.274" v="178" actId="478"/>
          <ac:spMkLst>
            <pc:docMk/>
            <pc:sldMk cId="505246463" sldId="331"/>
            <ac:spMk id="4" creationId="{27A017AC-ADA2-7BB9-E334-0CFAECF69BFC}"/>
          </ac:spMkLst>
        </pc:spChg>
      </pc:sldChg>
      <pc:sldChg chg="delSp modSp add del mod ord delAnim modNotesTx">
        <pc:chgData name="Eleanor Marsea" userId="917837fa-0104-45e5-8305-dba4a0bebeb3" providerId="ADAL" clId="{506598BA-E87C-49B0-9796-D9D1ABEBC70E}" dt="2023-05-23T09:41:58.289" v="109" actId="47"/>
        <pc:sldMkLst>
          <pc:docMk/>
          <pc:sldMk cId="533535506" sldId="331"/>
        </pc:sldMkLst>
        <pc:spChg chg="mod">
          <ac:chgData name="Eleanor Marsea" userId="917837fa-0104-45e5-8305-dba4a0bebeb3" providerId="ADAL" clId="{506598BA-E87C-49B0-9796-D9D1ABEBC70E}" dt="2023-05-23T09:39:46.039" v="8" actId="20577"/>
          <ac:spMkLst>
            <pc:docMk/>
            <pc:sldMk cId="533535506" sldId="331"/>
            <ac:spMk id="2" creationId="{E4F7693D-4B41-4DB1-B023-50156BAF47C8}"/>
          </ac:spMkLst>
        </pc:spChg>
        <pc:spChg chg="mod">
          <ac:chgData name="Eleanor Marsea" userId="917837fa-0104-45e5-8305-dba4a0bebeb3" providerId="ADAL" clId="{506598BA-E87C-49B0-9796-D9D1ABEBC70E}" dt="2023-05-23T09:41:40.045" v="107"/>
          <ac:spMkLst>
            <pc:docMk/>
            <pc:sldMk cId="533535506" sldId="331"/>
            <ac:spMk id="3" creationId="{DA9A1E06-40C7-42C0-B008-BF8F4436F696}"/>
          </ac:spMkLst>
        </pc:spChg>
        <pc:spChg chg="del">
          <ac:chgData name="Eleanor Marsea" userId="917837fa-0104-45e5-8305-dba4a0bebeb3" providerId="ADAL" clId="{506598BA-E87C-49B0-9796-D9D1ABEBC70E}" dt="2023-05-23T09:39:59.497" v="13" actId="478"/>
          <ac:spMkLst>
            <pc:docMk/>
            <pc:sldMk cId="533535506" sldId="331"/>
            <ac:spMk id="4" creationId="{27A017AC-ADA2-7BB9-E334-0CFAECF69BFC}"/>
          </ac:spMkLst>
        </pc:spChg>
      </pc:sldChg>
    </pc:docChg>
  </pc:docChgLst>
  <pc:docChgLst>
    <pc:chgData name="Eleanor Marsea" userId="S::eleanor.marsea@youthfuturesfoundation.org::917837fa-0104-45e5-8305-dba4a0bebeb3" providerId="AD" clId="Web-{A15FDD94-845C-4139-B3DD-152A7700F6E2}"/>
    <pc:docChg chg="modSld">
      <pc:chgData name="Eleanor Marsea" userId="S::eleanor.marsea@youthfuturesfoundation.org::917837fa-0104-45e5-8305-dba4a0bebeb3" providerId="AD" clId="Web-{A15FDD94-845C-4139-B3DD-152A7700F6E2}" dt="2023-05-18T14:26:44.123" v="2" actId="20577"/>
      <pc:docMkLst>
        <pc:docMk/>
      </pc:docMkLst>
      <pc:sldChg chg="modSp">
        <pc:chgData name="Eleanor Marsea" userId="S::eleanor.marsea@youthfuturesfoundation.org::917837fa-0104-45e5-8305-dba4a0bebeb3" providerId="AD" clId="Web-{A15FDD94-845C-4139-B3DD-152A7700F6E2}" dt="2023-05-18T14:26:44.123" v="2" actId="20577"/>
        <pc:sldMkLst>
          <pc:docMk/>
          <pc:sldMk cId="2727091329" sldId="330"/>
        </pc:sldMkLst>
        <pc:spChg chg="mod">
          <ac:chgData name="Eleanor Marsea" userId="S::eleanor.marsea@youthfuturesfoundation.org::917837fa-0104-45e5-8305-dba4a0bebeb3" providerId="AD" clId="Web-{A15FDD94-845C-4139-B3DD-152A7700F6E2}" dt="2023-05-18T14:26:44.123" v="2" actId="20577"/>
          <ac:spMkLst>
            <pc:docMk/>
            <pc:sldMk cId="2727091329" sldId="330"/>
            <ac:spMk id="5" creationId="{D7D06208-555F-F38B-C5AF-1F9AD0179912}"/>
          </ac:spMkLst>
        </pc:spChg>
      </pc:sldChg>
    </pc:docChg>
  </pc:docChgLst>
  <pc:docChgLst>
    <pc:chgData name="Guest User" userId="S::urn:spo:anon#5d87ed48699865ae535917e0a9d2cdeda32bf4371e88c4525e3c30613c12ef16::" providerId="AD" clId="Web-{4AE9BD91-907B-E8F9-D38B-6C32BCB994BB}"/>
    <pc:docChg chg="modSld">
      <pc:chgData name="Guest User" userId="S::urn:spo:anon#5d87ed48699865ae535917e0a9d2cdeda32bf4371e88c4525e3c30613c12ef16::" providerId="AD" clId="Web-{4AE9BD91-907B-E8F9-D38B-6C32BCB994BB}" dt="2023-05-11T18:43:20.346" v="739" actId="20577"/>
      <pc:docMkLst>
        <pc:docMk/>
      </pc:docMkLst>
      <pc:sldChg chg="modSp">
        <pc:chgData name="Guest User" userId="S::urn:spo:anon#5d87ed48699865ae535917e0a9d2cdeda32bf4371e88c4525e3c30613c12ef16::" providerId="AD" clId="Web-{4AE9BD91-907B-E8F9-D38B-6C32BCB994BB}" dt="2023-05-11T17:04:32.031" v="14" actId="1076"/>
        <pc:sldMkLst>
          <pc:docMk/>
          <pc:sldMk cId="0" sldId="258"/>
        </pc:sldMkLst>
        <pc:spChg chg="mod">
          <ac:chgData name="Guest User" userId="S::urn:spo:anon#5d87ed48699865ae535917e0a9d2cdeda32bf4371e88c4525e3c30613c12ef16::" providerId="AD" clId="Web-{4AE9BD91-907B-E8F9-D38B-6C32BCB994BB}" dt="2023-05-11T17:04:32.031" v="14" actId="1076"/>
          <ac:spMkLst>
            <pc:docMk/>
            <pc:sldMk cId="0" sldId="258"/>
            <ac:spMk id="2" creationId="{83A99758-0155-B94A-CF15-C8ADB1FB7C2D}"/>
          </ac:spMkLst>
        </pc:spChg>
      </pc:sldChg>
      <pc:sldChg chg="addSp modSp modNotes">
        <pc:chgData name="Guest User" userId="S::urn:spo:anon#5d87ed48699865ae535917e0a9d2cdeda32bf4371e88c4525e3c30613c12ef16::" providerId="AD" clId="Web-{4AE9BD91-907B-E8F9-D38B-6C32BCB994BB}" dt="2023-05-11T18:23:35.731" v="716" actId="1076"/>
        <pc:sldMkLst>
          <pc:docMk/>
          <pc:sldMk cId="2598371433" sldId="316"/>
        </pc:sldMkLst>
        <pc:spChg chg="mod">
          <ac:chgData name="Guest User" userId="S::urn:spo:anon#5d87ed48699865ae535917e0a9d2cdeda32bf4371e88c4525e3c30613c12ef16::" providerId="AD" clId="Web-{4AE9BD91-907B-E8F9-D38B-6C32BCB994BB}" dt="2023-05-11T17:27:58.572" v="551" actId="14100"/>
          <ac:spMkLst>
            <pc:docMk/>
            <pc:sldMk cId="2598371433" sldId="316"/>
            <ac:spMk id="7" creationId="{BF5827CF-A558-0B4E-9783-0AD2A40E9032}"/>
          </ac:spMkLst>
        </pc:spChg>
        <pc:picChg chg="add mod">
          <ac:chgData name="Guest User" userId="S::urn:spo:anon#5d87ed48699865ae535917e0a9d2cdeda32bf4371e88c4525e3c30613c12ef16::" providerId="AD" clId="Web-{4AE9BD91-907B-E8F9-D38B-6C32BCB994BB}" dt="2023-05-11T18:23:35.731" v="716" actId="1076"/>
          <ac:picMkLst>
            <pc:docMk/>
            <pc:sldMk cId="2598371433" sldId="316"/>
            <ac:picMk id="2" creationId="{003BAE08-B98C-D855-717E-F687C0C95991}"/>
          </ac:picMkLst>
        </pc:picChg>
      </pc:sldChg>
      <pc:sldChg chg="addSp modSp modNotes">
        <pc:chgData name="Guest User" userId="S::urn:spo:anon#5d87ed48699865ae535917e0a9d2cdeda32bf4371e88c4525e3c30613c12ef16::" providerId="AD" clId="Web-{4AE9BD91-907B-E8F9-D38B-6C32BCB994BB}" dt="2023-05-11T18:43:20.346" v="739" actId="20577"/>
        <pc:sldMkLst>
          <pc:docMk/>
          <pc:sldMk cId="852763818" sldId="319"/>
        </pc:sldMkLst>
        <pc:spChg chg="add mod">
          <ac:chgData name="Guest User" userId="S::urn:spo:anon#5d87ed48699865ae535917e0a9d2cdeda32bf4371e88c4525e3c30613c12ef16::" providerId="AD" clId="Web-{4AE9BD91-907B-E8F9-D38B-6C32BCB994BB}" dt="2023-05-11T18:38:53.381" v="734" actId="14100"/>
          <ac:spMkLst>
            <pc:docMk/>
            <pc:sldMk cId="852763818" sldId="319"/>
            <ac:spMk id="2" creationId="{879A3161-40B4-294D-243D-2C7AB55D7776}"/>
          </ac:spMkLst>
        </pc:spChg>
        <pc:spChg chg="mod">
          <ac:chgData name="Guest User" userId="S::urn:spo:anon#5d87ed48699865ae535917e0a9d2cdeda32bf4371e88c4525e3c30613c12ef16::" providerId="AD" clId="Web-{4AE9BD91-907B-E8F9-D38B-6C32BCB994BB}" dt="2023-05-11T18:43:20.346" v="739" actId="20577"/>
          <ac:spMkLst>
            <pc:docMk/>
            <pc:sldMk cId="852763818" sldId="319"/>
            <ac:spMk id="7" creationId="{BF5827CF-A558-0B4E-9783-0AD2A40E9032}"/>
          </ac:spMkLst>
        </pc:spChg>
      </pc:sldChg>
      <pc:sldChg chg="addSp delSp modSp addAnim delAnim modNotes">
        <pc:chgData name="Guest User" userId="S::urn:spo:anon#5d87ed48699865ae535917e0a9d2cdeda32bf4371e88c4525e3c30613c12ef16::" providerId="AD" clId="Web-{4AE9BD91-907B-E8F9-D38B-6C32BCB994BB}" dt="2023-05-11T17:54:57.076" v="713" actId="20577"/>
        <pc:sldMkLst>
          <pc:docMk/>
          <pc:sldMk cId="1587690216" sldId="329"/>
        </pc:sldMkLst>
        <pc:spChg chg="mod">
          <ac:chgData name="Guest User" userId="S::urn:spo:anon#5d87ed48699865ae535917e0a9d2cdeda32bf4371e88c4525e3c30613c12ef16::" providerId="AD" clId="Web-{4AE9BD91-907B-E8F9-D38B-6C32BCB994BB}" dt="2023-05-11T17:54:57.076" v="713" actId="20577"/>
          <ac:spMkLst>
            <pc:docMk/>
            <pc:sldMk cId="1587690216" sldId="329"/>
            <ac:spMk id="3" creationId="{B5247339-1D52-0E64-6B6A-896EDE1A4374}"/>
          </ac:spMkLst>
        </pc:spChg>
        <pc:spChg chg="add del mod">
          <ac:chgData name="Guest User" userId="S::urn:spo:anon#5d87ed48699865ae535917e0a9d2cdeda32bf4371e88c4525e3c30613c12ef16::" providerId="AD" clId="Web-{4AE9BD91-907B-E8F9-D38B-6C32BCB994BB}" dt="2023-05-11T17:13:27.144" v="255"/>
          <ac:spMkLst>
            <pc:docMk/>
            <pc:sldMk cId="1587690216" sldId="329"/>
            <ac:spMk id="4" creationId="{DD18E84B-FAC4-8853-DC5E-507CE641A340}"/>
          </ac:spMkLst>
        </pc:spChg>
        <pc:spChg chg="add mod">
          <ac:chgData name="Guest User" userId="S::urn:spo:anon#5d87ed48699865ae535917e0a9d2cdeda32bf4371e88c4525e3c30613c12ef16::" providerId="AD" clId="Web-{4AE9BD91-907B-E8F9-D38B-6C32BCB994BB}" dt="2023-05-11T17:14:22.020" v="321" actId="1076"/>
          <ac:spMkLst>
            <pc:docMk/>
            <pc:sldMk cId="1587690216" sldId="329"/>
            <ac:spMk id="7" creationId="{1BDE938C-6098-369A-138A-9BF932C1AF3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 b="0" i="0">
        <a:latin typeface="Century Gothic" panose="020B0502020202020204" pitchFamily="34" charset="0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pd.co.uk/Images/retaining-disadvantaged-young-people_tcm18-109092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77715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564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3172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140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0370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200" u="sng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8284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7186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https://www.cipd.co.uk/Images/retaining-disadvantaged-young-people_tcm18-109092.pdf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3227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6962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8417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66544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10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5780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072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Text"/>
          <p:cNvSpPr txBox="1">
            <a:spLocks noGrp="1"/>
          </p:cNvSpPr>
          <p:nvPr>
            <p:ph type="title"/>
          </p:nvPr>
        </p:nvSpPr>
        <p:spPr>
          <a:xfrm>
            <a:off x="3644121" y="826814"/>
            <a:ext cx="4744636" cy="1054548"/>
          </a:xfrm>
          <a:prstGeom prst="rect">
            <a:avLst/>
          </a:prstGeom>
        </p:spPr>
        <p:txBody>
          <a:bodyPr anchor="b"/>
          <a:lstStyle>
            <a:lvl1pPr algn="ctr"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17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412774" y="5740400"/>
            <a:ext cx="3718959" cy="457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SzTx/>
              <a:buFontTx/>
              <a:buNone/>
              <a:defRPr sz="2000" b="1" i="0">
                <a:solidFill>
                  <a:schemeClr val="accent5"/>
                </a:solidFill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Spartan MB SemiBold"/>
              </a:defRPr>
            </a:lvl1pPr>
            <a:lvl2pPr marL="0" indent="457200">
              <a:buSzTx/>
              <a:buFontTx/>
              <a:buNone/>
              <a:defRPr sz="1600" b="0" i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Spartan MB SemiBold"/>
              </a:defRPr>
            </a:lvl2pPr>
            <a:lvl3pPr marL="0" indent="914400">
              <a:buSzTx/>
              <a:buFontTx/>
              <a:buNone/>
              <a:defRPr sz="1600" b="0" i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Spartan MB SemiBold"/>
              </a:defRPr>
            </a:lvl3pPr>
            <a:lvl4pPr marL="0" indent="1371600">
              <a:buSzTx/>
              <a:buFontTx/>
              <a:buNone/>
              <a:defRPr sz="1600" b="0" i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Spartan MB SemiBold"/>
              </a:defRPr>
            </a:lvl4pPr>
            <a:lvl5pPr marL="0" indent="1828800">
              <a:buSzTx/>
              <a:buFontTx/>
              <a:buNone/>
              <a:defRPr sz="1600" b="0" i="0">
                <a:latin typeface="Century Gothic" panose="020B0502020202020204" pitchFamily="34" charset="0"/>
                <a:ea typeface="Century Gothic" panose="020B0502020202020204" pitchFamily="34" charset="0"/>
                <a:cs typeface="Century Gothic" panose="020B0502020202020204" pitchFamily="34" charset="0"/>
                <a:sym typeface="Spartan MB SemiBold"/>
              </a:defRPr>
            </a:lvl5pPr>
          </a:lstStyle>
          <a:p>
            <a:r>
              <a:t>Body Level One</a:t>
            </a:r>
          </a:p>
        </p:txBody>
      </p:sp>
      <p:pic>
        <p:nvPicPr>
          <p:cNvPr id="19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1654" y="5366269"/>
            <a:ext cx="2232480" cy="12546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BBCE2B73-C962-EE41-8994-CBC0611674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2985"/>
          <a:stretch/>
        </p:blipFill>
        <p:spPr>
          <a:xfrm>
            <a:off x="0" y="2115961"/>
            <a:ext cx="12192000" cy="1215671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80EF79-C3A7-9A4E-8819-FE695F377A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119" r="23212"/>
          <a:stretch/>
        </p:blipFill>
        <p:spPr>
          <a:xfrm>
            <a:off x="0" y="3318850"/>
            <a:ext cx="12175067" cy="1215671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367553" y="711196"/>
            <a:ext cx="10515601" cy="115366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idx="1"/>
          </p:nvPr>
        </p:nvSpPr>
        <p:spPr>
          <a:xfrm>
            <a:off x="367553" y="1999793"/>
            <a:ext cx="10515601" cy="406717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0" name="Picture 6" descr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CB89E88B-D87F-564E-97F1-20EBD88CFC3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86400" y="-10511"/>
            <a:ext cx="705600" cy="7056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9CA5CED-5742-824C-836C-8AC735EBAC4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10" y="6173420"/>
            <a:ext cx="705600" cy="705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BC951E07-7649-D64E-823C-52A6E10C2A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67553" y="711196"/>
            <a:ext cx="10515601" cy="115366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32C0D3BE-61EC-9E42-8C43-D58DCCC2A3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7553" y="1999793"/>
            <a:ext cx="10515601" cy="406717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A4D5395-E1DA-B54F-AD8D-DD34B174AEE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1422576-79C7-9A45-B5BC-1A98F59D04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96910" y="-10510"/>
            <a:ext cx="705600" cy="705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F8D273F-DAC3-724B-A8B3-AAA93BDFDDA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10" y="6173420"/>
            <a:ext cx="705600" cy="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295438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BC951E07-7649-D64E-823C-52A6E10C2A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7043" y="721707"/>
            <a:ext cx="10515601" cy="115366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32C0D3BE-61EC-9E42-8C43-D58DCCC2A3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7553" y="1999793"/>
            <a:ext cx="10515601" cy="406717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A4D5395-E1DA-B54F-AD8D-DD34B174AEE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C7B031C4-DC7C-6C47-B39D-3DD07FEC4A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10510" y="6173420"/>
            <a:ext cx="705600" cy="70560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267BB56-47BA-D842-B9AA-956DA407E14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96910" y="-10510"/>
            <a:ext cx="705600" cy="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45497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Title Text">
            <a:extLst>
              <a:ext uri="{FF2B5EF4-FFF2-40B4-BE49-F238E27FC236}">
                <a16:creationId xmlns:a16="http://schemas.microsoft.com/office/drawing/2014/main" id="{BC951E07-7649-D64E-823C-52A6E10C2A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7043" y="721707"/>
            <a:ext cx="10515601" cy="115366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32C0D3BE-61EC-9E42-8C43-D58DCCC2A3C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67553" y="1999793"/>
            <a:ext cx="10515601" cy="4067179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5A4D5395-E1DA-B54F-AD8D-DD34B174AEE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0BAC847-4F6A-B64A-8C79-72AF4ED9F0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96910" y="-10510"/>
            <a:ext cx="705600" cy="7056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D9A81971-0F82-1F42-A0A3-6A442AF4AC4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10" y="6173420"/>
            <a:ext cx="705600" cy="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50358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7_Blank">
    <p:bg>
      <p:bgPr>
        <a:solidFill>
          <a:srgbClr val="F3E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Title Text"/>
          <p:cNvSpPr txBox="1">
            <a:spLocks noGrp="1"/>
          </p:cNvSpPr>
          <p:nvPr>
            <p:ph type="title"/>
          </p:nvPr>
        </p:nvSpPr>
        <p:spPr>
          <a:xfrm>
            <a:off x="2438399" y="1711314"/>
            <a:ext cx="6720114" cy="1931773"/>
          </a:xfrm>
          <a:prstGeom prst="rect">
            <a:avLst/>
          </a:prstGeom>
        </p:spPr>
        <p:txBody>
          <a:bodyPr anchor="b"/>
          <a:lstStyle>
            <a:lvl1pPr algn="ctr">
              <a:defRPr sz="4400">
                <a:solidFill>
                  <a:srgbClr val="5756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F992D0DB-2A1D-7D4B-8BBE-34B2A2F9B155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2CF00C6-412C-FB43-81FD-D73598F8897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42510" y="-10510"/>
            <a:ext cx="1260000" cy="1260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DA9C7A0-D799-C94D-872D-39B957865FA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12" y="5619020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49080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_Blank">
    <p:bg>
      <p:bgPr>
        <a:solidFill>
          <a:srgbClr val="FDEE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Title Text"/>
          <p:cNvSpPr txBox="1">
            <a:spLocks noGrp="1"/>
          </p:cNvSpPr>
          <p:nvPr>
            <p:ph type="title"/>
          </p:nvPr>
        </p:nvSpPr>
        <p:spPr>
          <a:xfrm>
            <a:off x="2438399" y="1711314"/>
            <a:ext cx="6720114" cy="1931773"/>
          </a:xfrm>
          <a:prstGeom prst="rect">
            <a:avLst/>
          </a:prstGeom>
        </p:spPr>
        <p:txBody>
          <a:bodyPr anchor="b"/>
          <a:lstStyle>
            <a:lvl1pPr algn="ctr">
              <a:defRPr sz="4400">
                <a:solidFill>
                  <a:srgbClr val="5756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182768AD-5E2D-4C47-B16A-B00515C74F98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175C1AA-BE88-DC4A-9CCF-9108B6E5F0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42510" y="-10510"/>
            <a:ext cx="1260000" cy="126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0AB6CC5-47AD-4848-9210-15F1549B1DD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10" y="5619020"/>
            <a:ext cx="1260000" cy="1260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6_Blank">
    <p:bg>
      <p:bgPr>
        <a:solidFill>
          <a:srgbClr val="E4D2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Picture 14" descr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Title Text"/>
          <p:cNvSpPr txBox="1">
            <a:spLocks noGrp="1"/>
          </p:cNvSpPr>
          <p:nvPr>
            <p:ph type="title"/>
          </p:nvPr>
        </p:nvSpPr>
        <p:spPr>
          <a:xfrm>
            <a:off x="2438399" y="1711314"/>
            <a:ext cx="6720114" cy="1931773"/>
          </a:xfrm>
          <a:prstGeom prst="rect">
            <a:avLst/>
          </a:prstGeom>
        </p:spPr>
        <p:txBody>
          <a:bodyPr anchor="b"/>
          <a:lstStyle>
            <a:lvl1pPr algn="ctr">
              <a:defRPr sz="4400">
                <a:solidFill>
                  <a:srgbClr val="575656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7" name="Slide Number">
            <a:extLst>
              <a:ext uri="{FF2B5EF4-FFF2-40B4-BE49-F238E27FC236}">
                <a16:creationId xmlns:a16="http://schemas.microsoft.com/office/drawing/2014/main" id="{56829E21-165F-544A-B457-E9D408F03C07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5812221" y="6198967"/>
            <a:ext cx="567558" cy="517143"/>
          </a:xfrm>
          <a:prstGeom prst="rect">
            <a:avLst/>
          </a:prstGeom>
        </p:spPr>
        <p:txBody>
          <a:bodyPr/>
          <a:lstStyle>
            <a:lvl1pPr algn="ctr">
              <a:defRPr sz="1400" b="0" i="0">
                <a:latin typeface="Century Gothic" panose="020B0502020202020204" pitchFamily="34" charset="0"/>
              </a:defRPr>
            </a:lvl1pPr>
          </a:lstStyle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BE706F4B-E320-B54C-BBBC-6A800C38D8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53020" y="-10510"/>
            <a:ext cx="1260000" cy="126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F6F12E09-09D7-9D4F-8CA9-4ABF14DEA9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0510" y="5619020"/>
            <a:ext cx="1260000" cy="12600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Blank">
    <p:bg>
      <p:bgPr>
        <a:solidFill>
          <a:srgbClr val="69C2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traight Connector 3"/>
          <p:cNvSpPr/>
          <p:nvPr/>
        </p:nvSpPr>
        <p:spPr>
          <a:xfrm>
            <a:off x="319313" y="6255656"/>
            <a:ext cx="11567888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12" name="Straight Connector 4"/>
          <p:cNvSpPr/>
          <p:nvPr/>
        </p:nvSpPr>
        <p:spPr>
          <a:xfrm>
            <a:off x="319313" y="548679"/>
            <a:ext cx="11567888" cy="1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13" name="Picture 8" descr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84" y="711201"/>
            <a:ext cx="362860" cy="1370799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TextBox 2"/>
          <p:cNvSpPr txBox="1"/>
          <p:nvPr/>
        </p:nvSpPr>
        <p:spPr>
          <a:xfrm>
            <a:off x="708725" y="654594"/>
            <a:ext cx="3683727" cy="1344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>
                <a:latin typeface="Century Gothic" panose="020B0502020202020204" pitchFamily="34" charset="0"/>
              </a:rPr>
              <a:t>@</a:t>
            </a:r>
            <a:r>
              <a:rPr b="1" i="0" err="1">
                <a:latin typeface="Century Gothic" panose="020B0502020202020204" pitchFamily="34" charset="0"/>
              </a:rPr>
              <a:t>YF_Foundation</a:t>
            </a:r>
            <a:endParaRPr b="1" i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 err="1">
                <a:latin typeface="Century Gothic" panose="020B0502020202020204" pitchFamily="34" charset="0"/>
              </a:rPr>
              <a:t>YouthFuturesFoundation</a:t>
            </a:r>
            <a:r>
              <a:rPr b="1" i="0">
                <a:latin typeface="Century Gothic" panose="020B0502020202020204" pitchFamily="34" charset="0"/>
              </a:rPr>
              <a:t>  </a:t>
            </a:r>
          </a:p>
          <a:p>
            <a:pPr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 err="1">
                <a:latin typeface="Century Gothic" panose="020B0502020202020204" pitchFamily="34" charset="0"/>
              </a:rPr>
              <a:t>info@youthfuturesfoundation.org</a:t>
            </a:r>
            <a:endParaRPr b="1" i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 err="1">
                <a:latin typeface="Century Gothic" panose="020B0502020202020204" pitchFamily="34" charset="0"/>
              </a:rPr>
              <a:t>youthfuturesfoundation.org</a:t>
            </a:r>
            <a:endParaRPr b="1" i="0">
              <a:latin typeface="Century Gothic" panose="020B0502020202020204" pitchFamily="34" charset="0"/>
            </a:endParaRPr>
          </a:p>
        </p:txBody>
      </p:sp>
      <p:sp>
        <p:nvSpPr>
          <p:cNvPr id="215" name="TextBox 7"/>
          <p:cNvSpPr txBox="1"/>
          <p:nvPr/>
        </p:nvSpPr>
        <p:spPr>
          <a:xfrm>
            <a:off x="7896497" y="654594"/>
            <a:ext cx="3997235" cy="13515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>
                <a:latin typeface="Century Gothic" panose="020B0502020202020204" pitchFamily="34" charset="0"/>
              </a:rPr>
              <a:t>Youth Futures Foundation</a:t>
            </a:r>
          </a:p>
          <a:p>
            <a:pPr algn="r"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>
                <a:latin typeface="Century Gothic" panose="020B0502020202020204" pitchFamily="34" charset="0"/>
              </a:rPr>
              <a:t>Tintagel House</a:t>
            </a:r>
          </a:p>
          <a:p>
            <a:pPr algn="r"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>
                <a:latin typeface="Century Gothic" panose="020B0502020202020204" pitchFamily="34" charset="0"/>
              </a:rPr>
              <a:t>92 Albert Embankment</a:t>
            </a:r>
          </a:p>
          <a:p>
            <a:pPr algn="r">
              <a:lnSpc>
                <a:spcPct val="150000"/>
              </a:lnSpc>
              <a:defRPr sz="14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pPr>
            <a:r>
              <a:rPr b="1" i="0">
                <a:latin typeface="Century Gothic" panose="020B0502020202020204" pitchFamily="34" charset="0"/>
              </a:rPr>
              <a:t>London SE1  7TY</a:t>
            </a:r>
          </a:p>
        </p:txBody>
      </p:sp>
      <p:sp>
        <p:nvSpPr>
          <p:cNvPr id="216" name="TextBox 9"/>
          <p:cNvSpPr txBox="1"/>
          <p:nvPr/>
        </p:nvSpPr>
        <p:spPr>
          <a:xfrm>
            <a:off x="8889273" y="5815651"/>
            <a:ext cx="295220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 algn="r">
              <a:defRPr sz="1200">
                <a:solidFill>
                  <a:srgbClr val="FFFFFF"/>
                </a:solidFill>
                <a:latin typeface="Spartan MB SemiBold"/>
                <a:ea typeface="Spartan MB SemiBold"/>
                <a:cs typeface="Spartan MB SemiBold"/>
                <a:sym typeface="Spartan MB SemiBold"/>
              </a:defRPr>
            </a:lvl1pPr>
          </a:lstStyle>
          <a:p>
            <a:r>
              <a:rPr b="1" i="0">
                <a:latin typeface="Century Gothic" panose="020B0502020202020204" pitchFamily="34" charset="0"/>
              </a:rPr>
              <a:t>Company number: 11814131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67553" y="712799"/>
            <a:ext cx="10515601" cy="1124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grpSp>
        <p:nvGrpSpPr>
          <p:cNvPr id="6" name="Group 8"/>
          <p:cNvGrpSpPr/>
          <p:nvPr/>
        </p:nvGrpSpPr>
        <p:grpSpPr>
          <a:xfrm>
            <a:off x="-1" y="-87617"/>
            <a:ext cx="12240002" cy="776776"/>
            <a:chOff x="0" y="0"/>
            <a:chExt cx="12240000" cy="776775"/>
          </a:xfrm>
        </p:grpSpPr>
        <p:pic>
          <p:nvPicPr>
            <p:cNvPr id="3" name="Picture 9" descr="Picture 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1" y="0"/>
              <a:ext cx="4103874" cy="7767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" name="Picture 10" descr="Picture 1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97894" y="70000"/>
              <a:ext cx="4049923" cy="57971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5" name="Picture 11" descr="Picture 11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136128" y="0"/>
              <a:ext cx="4103873" cy="7767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7" name="Picture 12" descr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8" r:id="rId3"/>
    <p:sldLayoutId id="2147483669" r:id="rId4"/>
    <p:sldLayoutId id="2147483670" r:id="rId5"/>
    <p:sldLayoutId id="2147483667" r:id="rId6"/>
    <p:sldLayoutId id="2147483662" r:id="rId7"/>
    <p:sldLayoutId id="2147483664" r:id="rId8"/>
    <p:sldLayoutId id="2147483666" r:id="rId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1" i="0" u="none" strike="noStrike" cap="none" spc="0" baseline="0">
          <a:solidFill>
            <a:schemeClr val="accent3"/>
          </a:solidFill>
          <a:uFillTx/>
          <a:latin typeface="Century Gothic" panose="020B0502020202020204" pitchFamily="34" charset="0"/>
          <a:ea typeface="Century Gothic" panose="020B0502020202020204" pitchFamily="34" charset="0"/>
          <a:cs typeface="Century Gothic" panose="020B0502020202020204" pitchFamily="34" charset="0"/>
          <a:sym typeface="Spartan MB SemiBold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800" b="0" i="0" u="none" strike="noStrike" cap="none" spc="0" baseline="0">
          <a:solidFill>
            <a:schemeClr val="accent3"/>
          </a:solidFill>
          <a:uFillTx/>
          <a:latin typeface="Spartan MB SemiBold"/>
          <a:ea typeface="Spartan MB SemiBold"/>
          <a:cs typeface="Spartan MB SemiBold"/>
          <a:sym typeface="Spartan MB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Century Gothic" panose="020B0502020202020204" pitchFamily="34" charset="0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Century Gothic" panose="020B0502020202020204" pitchFamily="34" charset="0"/>
          <a:ea typeface="+mj-ea"/>
          <a:cs typeface="+mj-cs"/>
          <a:sym typeface="Calibri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Century Gothic" panose="020B0502020202020204" pitchFamily="34" charset="0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Century Gothic" panose="020B0502020202020204" pitchFamily="34" charset="0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Century Gothic" panose="020B0502020202020204" pitchFamily="34" charset="0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575656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ipd.co.uk/Images/retaining-disadvantaged-young-people_tcm18-109092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hyperlink" Target="mailto:Eleanor.Marsea@youthfuturesfoundation.org" TargetMode="External"/><Relationship Id="rId4" Type="http://schemas.openxmlformats.org/officeDocument/2006/relationships/hyperlink" Target="https://youthfuturesfoundation.org/our-work/ignite/employer-advisory-board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9B4A3-2934-8541-BB74-5FD11A161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5642" y="837088"/>
            <a:ext cx="6280715" cy="1054548"/>
          </a:xfrm>
        </p:spPr>
        <p:txBody>
          <a:bodyPr lIns="45719" tIns="45720" rIns="45719" bIns="45720" anchor="b">
            <a:normAutofit fontScale="90000"/>
          </a:bodyPr>
          <a:lstStyle/>
          <a:p>
            <a:r>
              <a:rPr lang="en-US" dirty="0">
                <a:latin typeface="Century Gothic"/>
              </a:rPr>
              <a:t>Retaining Disadvantaged Young People in Work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DD3DE-AA61-974F-9173-8571BB0E72D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77336" y="5805395"/>
            <a:ext cx="4226959" cy="611809"/>
          </a:xfrm>
        </p:spPr>
        <p:txBody>
          <a:bodyPr lIns="45719" tIns="45720" rIns="45719" bIns="45720" anchor="t">
            <a:noAutofit/>
          </a:bodyPr>
          <a:lstStyle/>
          <a:p>
            <a:r>
              <a:rPr lang="en-US" dirty="0">
                <a:latin typeface="Century Gothic"/>
              </a:rPr>
              <a:t>IPA Employee Voice Hub</a:t>
            </a:r>
          </a:p>
          <a:p>
            <a:r>
              <a:rPr lang="en-US" dirty="0">
                <a:latin typeface="Century Gothic"/>
              </a:rPr>
              <a:t>May 2023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5599B2-4AA8-FCEE-A925-A94A0B64EA9E}"/>
              </a:ext>
            </a:extLst>
          </p:cNvPr>
          <p:cNvSpPr txBox="1"/>
          <p:nvPr/>
        </p:nvSpPr>
        <p:spPr>
          <a:xfrm>
            <a:off x="4724400" y="3200400"/>
            <a:ext cx="2743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normalizeH="0" baseline="0" dirty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405502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43" y="659891"/>
            <a:ext cx="10515601" cy="1153661"/>
          </a:xfrm>
        </p:spPr>
        <p:txBody>
          <a:bodyPr>
            <a:normAutofit fontScale="90000"/>
          </a:bodyPr>
          <a:lstStyle/>
          <a:p>
            <a:r>
              <a:rPr lang="en-US"/>
              <a:t>The role of </a:t>
            </a:r>
            <a:r>
              <a:rPr lang="en-US" i="1"/>
              <a:t>managers</a:t>
            </a:r>
            <a:r>
              <a:rPr lang="en-US"/>
              <a:t> in retention and inclusion. What helps?</a:t>
            </a:r>
            <a:br>
              <a:rPr lang="en-GB"/>
            </a:b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10A789A-268B-CA10-298C-9616F9302E7A}"/>
              </a:ext>
            </a:extLst>
          </p:cNvPr>
          <p:cNvSpPr/>
          <p:nvPr/>
        </p:nvSpPr>
        <p:spPr>
          <a:xfrm>
            <a:off x="675239" y="1813552"/>
            <a:ext cx="3182942" cy="264003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Use participatory decision-making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1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7D06208-555F-F38B-C5AF-1F9AD0179912}"/>
              </a:ext>
            </a:extLst>
          </p:cNvPr>
          <p:cNvSpPr/>
          <p:nvPr/>
        </p:nvSpPr>
        <p:spPr>
          <a:xfrm>
            <a:off x="4504529" y="1770273"/>
            <a:ext cx="3182942" cy="2726588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400" b="1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>
                <a:solidFill>
                  <a:schemeClr val="bg1"/>
                </a:solidFill>
              </a:rPr>
              <a:t>Be an authentic leader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DC8669-A18F-1373-0587-208114550A4B}"/>
              </a:ext>
            </a:extLst>
          </p:cNvPr>
          <p:cNvSpPr/>
          <p:nvPr/>
        </p:nvSpPr>
        <p:spPr>
          <a:xfrm>
            <a:off x="8527322" y="1764864"/>
            <a:ext cx="3182942" cy="2737408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050" b="1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>
                <a:solidFill>
                  <a:schemeClr val="bg1"/>
                </a:solidFill>
              </a:rPr>
              <a:t>Adopt a transformational leadership 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>
                <a:solidFill>
                  <a:schemeClr val="bg1"/>
                </a:solidFill>
              </a:rPr>
              <a:t>Style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F84E668-A9A1-7C3D-924F-FC01EEA951F8}"/>
              </a:ext>
            </a:extLst>
          </p:cNvPr>
          <p:cNvSpPr txBox="1">
            <a:spLocks/>
          </p:cNvSpPr>
          <p:nvPr/>
        </p:nvSpPr>
        <p:spPr>
          <a:xfrm>
            <a:off x="523962" y="4737590"/>
            <a:ext cx="10515601" cy="2495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buFont typeface="Arial"/>
              <a:buNone/>
            </a:pPr>
            <a:r>
              <a:rPr lang="en-US" sz="2000" b="1" u="sng"/>
              <a:t>Recommendations for practice:</a:t>
            </a:r>
          </a:p>
          <a:p>
            <a:pPr marL="0" indent="0" hangingPunct="1">
              <a:buNone/>
            </a:pPr>
            <a:r>
              <a:rPr lang="en-US" sz="2000" b="1"/>
              <a:t>1. </a:t>
            </a:r>
            <a:r>
              <a:rPr lang="en-US" sz="2000" b="1">
                <a:solidFill>
                  <a:schemeClr val="accent6"/>
                </a:solidFill>
              </a:rPr>
              <a:t>Build awareness </a:t>
            </a:r>
            <a:r>
              <a:rPr lang="en-US" sz="2000"/>
              <a:t>of managers’ role in fostering inclusion</a:t>
            </a:r>
          </a:p>
          <a:p>
            <a:pPr marL="0" indent="0" hangingPunct="1">
              <a:buNone/>
            </a:pPr>
            <a:r>
              <a:rPr lang="en-US" sz="2000" b="1"/>
              <a:t>2.</a:t>
            </a:r>
            <a:r>
              <a:rPr lang="en-US" sz="2000" b="1">
                <a:solidFill>
                  <a:schemeClr val="accent6"/>
                </a:solidFill>
              </a:rPr>
              <a:t> Assess </a:t>
            </a:r>
            <a:r>
              <a:rPr lang="en-US" sz="2000"/>
              <a:t>where managers currently stand</a:t>
            </a:r>
          </a:p>
          <a:p>
            <a:pPr marL="0" indent="0" hangingPunct="1">
              <a:buNone/>
            </a:pPr>
            <a:r>
              <a:rPr lang="en-US" sz="2000" b="1"/>
              <a:t>3. </a:t>
            </a:r>
            <a:r>
              <a:rPr lang="en-US" sz="2000" b="1">
                <a:solidFill>
                  <a:schemeClr val="accent6"/>
                </a:solidFill>
              </a:rPr>
              <a:t>Offer development </a:t>
            </a:r>
            <a:r>
              <a:rPr lang="en-US" sz="2000"/>
              <a:t>for leaders on inclusive </a:t>
            </a:r>
            <a:r>
              <a:rPr lang="en-US" sz="2000" err="1"/>
              <a:t>behaviours</a:t>
            </a:r>
            <a:r>
              <a:rPr lang="en-US" sz="2000"/>
              <a:t> and leadership styles</a:t>
            </a:r>
          </a:p>
        </p:txBody>
      </p:sp>
    </p:spTree>
    <p:extLst>
      <p:ext uri="{BB962C8B-B14F-4D97-AF65-F5344CB8AC3E}">
        <p14:creationId xmlns:p14="http://schemas.microsoft.com/office/powerpoint/2010/main" val="34838281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Catherine: The role of managers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5827CF-A558-0B4E-9783-0AD2A40E9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553" y="1999793"/>
            <a:ext cx="6619337" cy="4067179"/>
          </a:xfrm>
        </p:spPr>
        <p:txBody>
          <a:bodyPr lIns="45719" tIns="45720" rIns="45719" bIns="45720" anchor="t">
            <a:normAutofit/>
          </a:bodyPr>
          <a:lstStyle/>
          <a:p>
            <a:r>
              <a:rPr lang="en-US" dirty="0">
                <a:latin typeface="Century Gothic"/>
              </a:rPr>
              <a:t>Understanding personal development needs within apprenticeship</a:t>
            </a:r>
          </a:p>
          <a:p>
            <a:r>
              <a:rPr lang="en-US" dirty="0">
                <a:latin typeface="Century Gothic"/>
              </a:rPr>
              <a:t>Support with networking</a:t>
            </a:r>
          </a:p>
          <a:p>
            <a:r>
              <a:rPr lang="en-US" dirty="0">
                <a:latin typeface="Century Gothic"/>
              </a:rPr>
              <a:t>Trust with responsibility </a:t>
            </a:r>
          </a:p>
          <a:p>
            <a:r>
              <a:rPr lang="en-US" dirty="0">
                <a:latin typeface="Century Gothic"/>
              </a:rPr>
              <a:t>Open dialogue for wellbeing – Wellness Action Plans</a:t>
            </a:r>
          </a:p>
          <a:p>
            <a:r>
              <a:rPr lang="en-US" dirty="0">
                <a:latin typeface="Century Gothic"/>
              </a:rPr>
              <a:t>Supportive of taking annual leave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003BAE08-B98C-D855-717E-F687C0C95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249" y="2128814"/>
            <a:ext cx="4166558" cy="2873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37143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4911E7-2228-BC48-9AA3-B3239E128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494" y="2132420"/>
            <a:ext cx="6720114" cy="1931773"/>
          </a:xfrm>
        </p:spPr>
        <p:txBody>
          <a:bodyPr>
            <a:normAutofit fontScale="90000"/>
          </a:bodyPr>
          <a:lstStyle/>
          <a:p>
            <a:r>
              <a:rPr lang="en-US" dirty="0"/>
              <a:t>Which age group do you think has the highest rates of job hopping?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Internal networks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5827CF-A558-0B4E-9783-0AD2A40E9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554" y="2247133"/>
            <a:ext cx="6622794" cy="2454550"/>
          </a:xfrm>
        </p:spPr>
        <p:txBody>
          <a:bodyPr>
            <a:normAutofit lnSpcReduction="10000"/>
          </a:bodyPr>
          <a:lstStyle/>
          <a:p>
            <a:r>
              <a:rPr lang="en-US" sz="2000"/>
              <a:t>Leverage diversity and foster inclusion</a:t>
            </a:r>
          </a:p>
          <a:p>
            <a:pPr marL="0" indent="0">
              <a:buNone/>
            </a:pPr>
            <a:endParaRPr lang="en-US" sz="2000"/>
          </a:p>
          <a:p>
            <a:r>
              <a:rPr lang="en-US" sz="2000"/>
              <a:t>Employees who share a common characteristic, trait or interest</a:t>
            </a:r>
          </a:p>
          <a:p>
            <a:pPr marL="0" indent="0">
              <a:buNone/>
            </a:pPr>
            <a:endParaRPr lang="en-US" sz="2000"/>
          </a:p>
          <a:p>
            <a:r>
              <a:rPr lang="en-US" sz="2000"/>
              <a:t>Emotional support, safe space, representation, accomplish goals or projects.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104EE645-3F41-A7FF-9809-FBC8344CE902}"/>
              </a:ext>
            </a:extLst>
          </p:cNvPr>
          <p:cNvSpPr txBox="1">
            <a:spLocks/>
          </p:cNvSpPr>
          <p:nvPr/>
        </p:nvSpPr>
        <p:spPr>
          <a:xfrm>
            <a:off x="2352254" y="5477314"/>
            <a:ext cx="8997027" cy="752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buFont typeface="Arial"/>
              <a:buNone/>
            </a:pPr>
            <a:r>
              <a:rPr lang="en-US" sz="2000"/>
              <a:t>Although popular, evidence is lacking on the association between networks and people’s intention to leave an </a:t>
            </a:r>
            <a:r>
              <a:rPr lang="en-US" sz="2000" err="1"/>
              <a:t>organisation</a:t>
            </a:r>
            <a:endParaRPr lang="en-US" sz="2000"/>
          </a:p>
        </p:txBody>
      </p:sp>
      <p:pic>
        <p:nvPicPr>
          <p:cNvPr id="8" name="Picture 7" descr="A yellow magnifying glass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F3725B80-B6A8-0469-3F3E-07B2AD3B3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53" y="4701683"/>
            <a:ext cx="2352254" cy="2303920"/>
          </a:xfrm>
          <a:prstGeom prst="rect">
            <a:avLst/>
          </a:prstGeom>
        </p:spPr>
      </p:pic>
      <p:pic>
        <p:nvPicPr>
          <p:cNvPr id="12" name="Picture 11" descr="A picture containing graphics, logo, graphic design, clipart&#10;&#10;Description automatically generated">
            <a:extLst>
              <a:ext uri="{FF2B5EF4-FFF2-40B4-BE49-F238E27FC236}">
                <a16:creationId xmlns:a16="http://schemas.microsoft.com/office/drawing/2014/main" id="{C47ACE38-81E3-5084-ED33-B115A7F71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724" y="0"/>
            <a:ext cx="6713621" cy="6574719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ADFBD4F-8319-0549-2479-6B1721D212FE}"/>
              </a:ext>
            </a:extLst>
          </p:cNvPr>
          <p:cNvSpPr/>
          <p:nvPr/>
        </p:nvSpPr>
        <p:spPr>
          <a:xfrm>
            <a:off x="745958" y="5221705"/>
            <a:ext cx="10126686" cy="1263316"/>
          </a:xfrm>
          <a:prstGeom prst="roundRect">
            <a:avLst/>
          </a:prstGeom>
          <a:noFill/>
          <a:ln w="28575" cap="flat">
            <a:solidFill>
              <a:schemeClr val="accent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64253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4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Catherine: Internal networks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5827CF-A558-0B4E-9783-0AD2A40E9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704" y="1985416"/>
            <a:ext cx="6878130" cy="4024047"/>
          </a:xfrm>
        </p:spPr>
        <p:txBody>
          <a:bodyPr lIns="45719" tIns="45720" rIns="45719" bIns="45720" anchor="t">
            <a:normAutofit/>
          </a:bodyPr>
          <a:lstStyle/>
          <a:p>
            <a:r>
              <a:rPr lang="en-US" dirty="0">
                <a:latin typeface="Century Gothic"/>
              </a:rPr>
              <a:t>Established Young Staff Network</a:t>
            </a:r>
            <a:endParaRPr lang="en-US" dirty="0"/>
          </a:p>
          <a:p>
            <a:r>
              <a:rPr lang="en-US" dirty="0">
                <a:latin typeface="Century Gothic"/>
              </a:rPr>
              <a:t>Purpose of network is peer support and supporting organizational initiatives</a:t>
            </a:r>
            <a:endParaRPr lang="en-US" dirty="0"/>
          </a:p>
          <a:p>
            <a:r>
              <a:rPr lang="en-US" dirty="0">
                <a:latin typeface="Century Gothic"/>
              </a:rPr>
              <a:t>Opportunities for development within network</a:t>
            </a:r>
          </a:p>
          <a:p>
            <a:r>
              <a:rPr lang="en-US" dirty="0">
                <a:latin typeface="Century Gothic"/>
              </a:rPr>
              <a:t>Role of champions to support the network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9A3161-40B4-294D-243D-2C7AB55D7776}"/>
              </a:ext>
            </a:extLst>
          </p:cNvPr>
          <p:cNvSpPr txBox="1"/>
          <p:nvPr/>
        </p:nvSpPr>
        <p:spPr>
          <a:xfrm>
            <a:off x="7488970" y="1995186"/>
            <a:ext cx="4198024" cy="3139319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en-GB" sz="2000" b="1" dirty="0">
              <a:ea typeface="+mj-lt"/>
              <a:cs typeface="+mj-lt"/>
            </a:endParaRPr>
          </a:p>
          <a:p>
            <a:pPr algn="ctr"/>
            <a:r>
              <a:rPr lang="en-GB" sz="2000" b="1" dirty="0">
                <a:ea typeface="+mj-lt"/>
                <a:cs typeface="+mj-lt"/>
              </a:rPr>
              <a:t>“The peer support of the network has been a game-changer for my experience of being an employee at Mind. It feels like a really safe space to share the highs and lows of navigating the organisation and generally being a young staff member”. </a:t>
            </a:r>
            <a:endParaRPr lang="en-US" sz="200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normalizeH="0" baseline="0" dirty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276381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04911E7-2228-BC48-9AA3-B3239E128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6841" y="2192577"/>
            <a:ext cx="6720114" cy="1931773"/>
          </a:xfrm>
        </p:spPr>
        <p:txBody>
          <a:bodyPr>
            <a:normAutofit/>
          </a:bodyPr>
          <a:lstStyle/>
          <a:p>
            <a:r>
              <a:rPr lang="en-US" dirty="0"/>
              <a:t>What diversity training has your </a:t>
            </a:r>
            <a:r>
              <a:rPr lang="en-US" dirty="0" err="1"/>
              <a:t>organisation</a:t>
            </a:r>
            <a:r>
              <a:rPr lang="en-US" dirty="0"/>
              <a:t> offered in the last year?</a:t>
            </a:r>
          </a:p>
        </p:txBody>
      </p:sp>
    </p:spTree>
    <p:extLst>
      <p:ext uri="{BB962C8B-B14F-4D97-AF65-F5344CB8AC3E}">
        <p14:creationId xmlns:p14="http://schemas.microsoft.com/office/powerpoint/2010/main" val="393548186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043" y="659891"/>
            <a:ext cx="10515601" cy="1153661"/>
          </a:xfrm>
        </p:spPr>
        <p:txBody>
          <a:bodyPr>
            <a:normAutofit/>
          </a:bodyPr>
          <a:lstStyle/>
          <a:p>
            <a:r>
              <a:rPr lang="en-US"/>
              <a:t>Diversity training</a:t>
            </a:r>
            <a:br>
              <a:rPr lang="en-GB"/>
            </a:br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10A789A-268B-CA10-298C-9616F9302E7A}"/>
              </a:ext>
            </a:extLst>
          </p:cNvPr>
          <p:cNvSpPr/>
          <p:nvPr/>
        </p:nvSpPr>
        <p:spPr>
          <a:xfrm>
            <a:off x="675239" y="1618801"/>
            <a:ext cx="3182942" cy="3029542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Diversity training does work… in the short term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7D06208-555F-F38B-C5AF-1F9AD0179912}"/>
              </a:ext>
            </a:extLst>
          </p:cNvPr>
          <p:cNvSpPr/>
          <p:nvPr/>
        </p:nvSpPr>
        <p:spPr>
          <a:xfrm>
            <a:off x="4504529" y="1640440"/>
            <a:ext cx="3182942" cy="2986263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2000" b="1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>
                <a:solidFill>
                  <a:schemeClr val="bg1"/>
                </a:solidFill>
              </a:rPr>
              <a:t>People remember the information learnt...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8DC8669-A18F-1373-0587-208114550A4B}"/>
              </a:ext>
            </a:extLst>
          </p:cNvPr>
          <p:cNvSpPr/>
          <p:nvPr/>
        </p:nvSpPr>
        <p:spPr>
          <a:xfrm>
            <a:off x="8527322" y="1597158"/>
            <a:ext cx="3182942" cy="3072822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00" b="1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400" b="1">
                <a:solidFill>
                  <a:schemeClr val="bg1"/>
                </a:solidFill>
              </a:rPr>
              <a:t>But often behaviours and attitudes revert over time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400" b="1" i="0" u="none" strike="noStrike" cap="none" spc="0" normalizeH="0" baseline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3F84E668-A9A1-7C3D-924F-FC01EEA951F8}"/>
              </a:ext>
            </a:extLst>
          </p:cNvPr>
          <p:cNvSpPr txBox="1">
            <a:spLocks/>
          </p:cNvSpPr>
          <p:nvPr/>
        </p:nvSpPr>
        <p:spPr>
          <a:xfrm>
            <a:off x="523962" y="4737590"/>
            <a:ext cx="10515601" cy="2495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buFont typeface="Arial"/>
              <a:buNone/>
            </a:pPr>
            <a:r>
              <a:rPr lang="en-US" sz="2000" b="1" u="sng" dirty="0"/>
              <a:t>Recommendations for practice:</a:t>
            </a:r>
          </a:p>
          <a:p>
            <a:pPr marL="457200" indent="-457200" hangingPunct="1">
              <a:buAutoNum type="arabicPeriod"/>
            </a:pPr>
            <a:r>
              <a:rPr lang="en-US" sz="2000" dirty="0"/>
              <a:t>Diversity training </a:t>
            </a:r>
            <a:r>
              <a:rPr lang="en-US" sz="2000" b="1" dirty="0">
                <a:solidFill>
                  <a:schemeClr val="accent6"/>
                </a:solidFill>
              </a:rPr>
              <a:t>shouldn’t be standalone</a:t>
            </a: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2000" dirty="0"/>
              <a:t>and part of a wider set of initiatives</a:t>
            </a:r>
          </a:p>
          <a:p>
            <a:pPr marL="457200" indent="-457200" hangingPunct="1">
              <a:buAutoNum type="arabicPeriod"/>
            </a:pPr>
            <a:r>
              <a:rPr lang="en-US" sz="2000" dirty="0"/>
              <a:t>Dedicate </a:t>
            </a:r>
            <a:r>
              <a:rPr lang="en-US" sz="2000" b="1" dirty="0">
                <a:solidFill>
                  <a:schemeClr val="accent6"/>
                </a:solidFill>
              </a:rPr>
              <a:t>enough time to </a:t>
            </a:r>
            <a:r>
              <a:rPr lang="en-US" sz="2000" b="1" dirty="0" err="1">
                <a:solidFill>
                  <a:schemeClr val="accent6"/>
                </a:solidFill>
              </a:rPr>
              <a:t>practise</a:t>
            </a:r>
            <a:r>
              <a:rPr lang="en-US" sz="2000" b="1" dirty="0">
                <a:solidFill>
                  <a:schemeClr val="accent6"/>
                </a:solidFill>
              </a:rPr>
              <a:t> skills </a:t>
            </a:r>
            <a:r>
              <a:rPr lang="en-US" sz="2000" dirty="0"/>
              <a:t>following training</a:t>
            </a:r>
            <a:endParaRPr lang="en-US" sz="2000" dirty="0">
              <a:solidFill>
                <a:schemeClr val="bg2"/>
              </a:solidFill>
            </a:endParaRPr>
          </a:p>
          <a:p>
            <a:pPr marL="457200" indent="-457200" hangingPunct="1">
              <a:buAutoNum type="arabicPeriod"/>
            </a:pPr>
            <a:r>
              <a:rPr lang="en-US" sz="2000" dirty="0">
                <a:solidFill>
                  <a:schemeClr val="bg2"/>
                </a:solidFill>
              </a:rPr>
              <a:t>Make</a:t>
            </a:r>
            <a:r>
              <a:rPr lang="en-US" sz="2000" b="1" dirty="0">
                <a:solidFill>
                  <a:schemeClr val="accent6"/>
                </a:solidFill>
              </a:rPr>
              <a:t> diversity training compulsory</a:t>
            </a:r>
          </a:p>
        </p:txBody>
      </p:sp>
    </p:spTree>
    <p:extLst>
      <p:ext uri="{BB962C8B-B14F-4D97-AF65-F5344CB8AC3E}">
        <p14:creationId xmlns:p14="http://schemas.microsoft.com/office/powerpoint/2010/main" val="272709132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5D918D-2F6C-244F-A8D7-B2558D110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4493" y="2180545"/>
            <a:ext cx="6720114" cy="1931773"/>
          </a:xfrm>
        </p:spPr>
        <p:txBody>
          <a:bodyPr lIns="45719" tIns="45720" rIns="45719" bIns="45720" anchor="b">
            <a:normAutofit/>
          </a:bodyPr>
          <a:lstStyle/>
          <a:p>
            <a:r>
              <a:rPr lang="en-US" dirty="0">
                <a:latin typeface="Century Gothic"/>
              </a:rPr>
              <a:t>Thank you </a:t>
            </a:r>
            <a:br>
              <a:rPr lang="en-US" dirty="0"/>
            </a:br>
            <a:r>
              <a:rPr lang="en-US" dirty="0">
                <a:latin typeface="Century Gothic"/>
              </a:rPr>
              <a:t>Any questions?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A1E06-40C7-42C0-B008-BF8F4436F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043" y="1930865"/>
            <a:ext cx="11108681" cy="2602587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2000" u="sng" dirty="0">
                <a:solidFill>
                  <a:srgbClr val="0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https://www.cipd.co.uk/Images/retaining-disadvantaged-young-people_tcm18-109092.pdf</a:t>
            </a:r>
            <a:endParaRPr lang="en-GB" sz="105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hlinkClick r:id="rId4"/>
              </a:rPr>
              <a:t>https://youthfuturesfoundation.org/our-work/ignite/employer-advisory-board/</a:t>
            </a:r>
            <a:endParaRPr lang="en-US" sz="2000" dirty="0"/>
          </a:p>
          <a:p>
            <a:pPr marL="0" indent="0">
              <a:lnSpc>
                <a:spcPct val="120000"/>
              </a:lnSpc>
              <a:buNone/>
            </a:pPr>
            <a:endParaRPr lang="en-US" sz="20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000" b="1" dirty="0"/>
              <a:t>Contact: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>
                <a:hlinkClick r:id="rId5"/>
              </a:rPr>
              <a:t>Eleanor.Marsea@youthfuturesfoundation.org</a:t>
            </a:r>
            <a:endParaRPr lang="en-US" sz="2000" dirty="0"/>
          </a:p>
          <a:p>
            <a:pPr marL="0" indent="0">
              <a:lnSpc>
                <a:spcPct val="120000"/>
              </a:lnSpc>
              <a:buNone/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F7693D-4B41-4DB1-B023-50156BAF4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Links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FD16D9-3453-E006-3C04-A4E1E84B0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75678">
            <a:off x="8323524" y="3527133"/>
            <a:ext cx="2064354" cy="291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464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1182" y="5994400"/>
            <a:ext cx="1510818" cy="84908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4BEED2C-9BA4-114A-B49A-B1078DB3D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Introducing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83A99758-0155-B94A-CF15-C8ADB1FB7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11621" y="4838183"/>
            <a:ext cx="3884845" cy="1051632"/>
          </a:xfrm>
        </p:spPr>
        <p:txBody>
          <a:bodyPr lIns="45719" tIns="45720" rIns="45719" bIns="45720" anchor="t">
            <a:normAutofit fontScale="92500"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000000"/>
                </a:solidFill>
              </a:rPr>
              <a:t>Catherine Hogan</a:t>
            </a:r>
          </a:p>
          <a:p>
            <a:pPr marL="0" indent="0" algn="ctr">
              <a:buNone/>
            </a:pPr>
            <a:r>
              <a:rPr lang="en-US" sz="2000" dirty="0">
                <a:latin typeface="Century Gothic"/>
              </a:rPr>
              <a:t>Future Voices Ambassador and Degree Apprentice at Mind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964A6BA1-E1D7-A29A-9F51-ADD7CF1021C2}"/>
              </a:ext>
            </a:extLst>
          </p:cNvPr>
          <p:cNvSpPr txBox="1">
            <a:spLocks/>
          </p:cNvSpPr>
          <p:nvPr/>
        </p:nvSpPr>
        <p:spPr>
          <a:xfrm>
            <a:off x="6781450" y="4763541"/>
            <a:ext cx="3338595" cy="1051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en-US" sz="2000" b="1">
                <a:solidFill>
                  <a:srgbClr val="000000"/>
                </a:solidFill>
              </a:rPr>
              <a:t>Eleanor Marsea</a:t>
            </a:r>
          </a:p>
          <a:p>
            <a:pPr marL="0" indent="0" algn="ctr" hangingPunct="1">
              <a:buFont typeface="Arial"/>
              <a:buNone/>
            </a:pPr>
            <a:r>
              <a:rPr lang="en-US" sz="2000"/>
              <a:t>Strategy Manager at Youth Futures Foundation</a:t>
            </a:r>
          </a:p>
        </p:txBody>
      </p:sp>
      <p:pic>
        <p:nvPicPr>
          <p:cNvPr id="6" name="Picture 5" descr="A person wearing glasses and a black shirt&#10;&#10;Description automatically generated with low confidence">
            <a:extLst>
              <a:ext uri="{FF2B5EF4-FFF2-40B4-BE49-F238E27FC236}">
                <a16:creationId xmlns:a16="http://schemas.microsoft.com/office/drawing/2014/main" id="{3386D975-D526-8571-7AE2-37CD383ED61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68"/>
          <a:stretch/>
        </p:blipFill>
        <p:spPr>
          <a:xfrm>
            <a:off x="7310471" y="1708813"/>
            <a:ext cx="2280551" cy="2932738"/>
          </a:xfrm>
          <a:prstGeom prst="ellipse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8" name="Picture 7" descr="A person smiling at the camera&#10;&#10;Description automatically generated with low confidence">
            <a:extLst>
              <a:ext uri="{FF2B5EF4-FFF2-40B4-BE49-F238E27FC236}">
                <a16:creationId xmlns:a16="http://schemas.microsoft.com/office/drawing/2014/main" id="{CEAB3D61-9DCC-856D-31F2-F83E78B242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354" y="1708813"/>
            <a:ext cx="2259381" cy="2932738"/>
          </a:xfrm>
          <a:prstGeom prst="flowChartConnector">
            <a:avLst/>
          </a:prstGeom>
          <a:ln w="28575">
            <a:solidFill>
              <a:schemeClr val="accent6"/>
            </a:solidFill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Youth Futures Foundation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5827CF-A558-0B4E-9783-0AD2A40E90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7552" y="1975025"/>
            <a:ext cx="8993015" cy="5981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>
                <a:latin typeface="+mj-lt"/>
              </a:rPr>
              <a:t>We are the What Works Centre for youth employment.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D861F61-DD20-820B-CEF3-85C0A5B3771C}"/>
              </a:ext>
            </a:extLst>
          </p:cNvPr>
          <p:cNvSpPr/>
          <p:nvPr/>
        </p:nvSpPr>
        <p:spPr>
          <a:xfrm>
            <a:off x="9360568" y="3900436"/>
            <a:ext cx="2185286" cy="1940955"/>
          </a:xfrm>
          <a:prstGeom prst="roundRect">
            <a:avLst/>
          </a:prstGeom>
          <a:solidFill>
            <a:schemeClr val="accent5"/>
          </a:solidFill>
          <a:ln w="12700" cap="flat">
            <a:solidFill>
              <a:schemeClr val="accent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en-GB" sz="1800" b="1" ker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Did you know…</a:t>
            </a:r>
          </a:p>
          <a:p>
            <a:r>
              <a:rPr lang="en-GB" sz="1800" b="1" kern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matching the NEET rates of Germany could add £38bn to our economy. </a:t>
            </a:r>
            <a:endParaRPr lang="en-GB" sz="2400" b="1" kern="10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C6ED2A6-B25B-B4B2-ABFE-0D5C0CD801C1}"/>
              </a:ext>
            </a:extLst>
          </p:cNvPr>
          <p:cNvSpPr txBox="1">
            <a:spLocks/>
          </p:cNvSpPr>
          <p:nvPr/>
        </p:nvSpPr>
        <p:spPr>
          <a:xfrm>
            <a:off x="428644" y="2778128"/>
            <a:ext cx="11334712" cy="8513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en-GB" sz="2400" b="1">
                <a:solidFill>
                  <a:schemeClr val="accent1"/>
                </a:solidFill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We want employment gaps to be reduced so that young people facing the greatest challenges can find and keep good quality jobs.</a:t>
            </a:r>
            <a:endParaRPr lang="en-US" sz="2400" b="1">
              <a:solidFill>
                <a:schemeClr val="accent1"/>
              </a:solidFill>
              <a:latin typeface="+mj-lt"/>
            </a:endParaRPr>
          </a:p>
          <a:p>
            <a:pPr marL="0" indent="0" hangingPunct="1">
              <a:buFont typeface="Arial"/>
              <a:buNone/>
            </a:pPr>
            <a:endParaRPr lang="en-US" sz="1400">
              <a:latin typeface="+mj-lt"/>
            </a:endParaRPr>
          </a:p>
          <a:p>
            <a:pPr marL="0" indent="0" hangingPunct="1">
              <a:buFont typeface="Arial"/>
              <a:buNone/>
            </a:pPr>
            <a:endParaRPr lang="en-US" sz="1400">
              <a:latin typeface="+mj-lt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2A91E3-BB88-0529-D4E7-08D119A2DCD8}"/>
              </a:ext>
            </a:extLst>
          </p:cNvPr>
          <p:cNvSpPr/>
          <p:nvPr/>
        </p:nvSpPr>
        <p:spPr>
          <a:xfrm>
            <a:off x="367552" y="2644118"/>
            <a:ext cx="11467404" cy="9144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F915542-D78A-88D3-5CBF-DB2697EB5072}"/>
              </a:ext>
            </a:extLst>
          </p:cNvPr>
          <p:cNvSpPr txBox="1">
            <a:spLocks/>
          </p:cNvSpPr>
          <p:nvPr/>
        </p:nvSpPr>
        <p:spPr>
          <a:xfrm>
            <a:off x="367552" y="3847731"/>
            <a:ext cx="8993015" cy="28177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hangingPunct="1"/>
            <a:r>
              <a:rPr lang="en-GB" sz="2000" kern="10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There was a </a:t>
            </a:r>
            <a:r>
              <a:rPr lang="en-GB" sz="2000" b="1" kern="100">
                <a:solidFill>
                  <a:schemeClr val="accent6"/>
                </a:solidFill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13% increase in NEET </a:t>
            </a:r>
            <a:r>
              <a:rPr lang="en-GB" sz="2000" kern="100">
                <a:latin typeface="+mj-lt"/>
                <a:ea typeface="Times New Roman" panose="02020603050405020304" pitchFamily="18" charset="0"/>
                <a:cs typeface="Segoe UI" panose="020B0502040204020203" pitchFamily="34" charset="0"/>
              </a:rPr>
              <a:t>young people in the last year</a:t>
            </a:r>
            <a:endParaRPr lang="en-GB" sz="2000" kern="10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 hangingPunct="1">
              <a:lnSpc>
                <a:spcPct val="107000"/>
              </a:lnSpc>
            </a:pPr>
            <a:r>
              <a:rPr lang="en-GB" sz="2000" b="1" kern="100">
                <a:solidFill>
                  <a:schemeClr val="accent6"/>
                </a:solidFill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Care leavers are four times more likely </a:t>
            </a:r>
            <a:r>
              <a:rPr lang="en-GB" sz="2000" kern="100"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to be NEET </a:t>
            </a:r>
            <a:endParaRPr lang="en-GB" sz="2000" kern="10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 hangingPunct="1">
              <a:lnSpc>
                <a:spcPct val="107000"/>
              </a:lnSpc>
            </a:pPr>
            <a:r>
              <a:rPr lang="en-GB" sz="2000" kern="100"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In the year to June 2022, </a:t>
            </a:r>
            <a:r>
              <a:rPr lang="en-GB" sz="2000" b="1" kern="100">
                <a:solidFill>
                  <a:schemeClr val="accent6"/>
                </a:solidFill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unemployment rates were highest for Black young people</a:t>
            </a:r>
            <a:r>
              <a:rPr lang="en-GB" sz="2000" kern="100"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 at 21%, compared to 9% for their White peers.</a:t>
            </a:r>
            <a:endParaRPr lang="en-GB" sz="2000" kern="10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fontAlgn="base" hangingPunct="1">
              <a:lnSpc>
                <a:spcPct val="107000"/>
              </a:lnSpc>
              <a:spcAft>
                <a:spcPts val="800"/>
              </a:spcAft>
            </a:pPr>
            <a:r>
              <a:rPr lang="en-GB" sz="2000" kern="100"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The proportion of NEET young people is </a:t>
            </a:r>
            <a:r>
              <a:rPr lang="en-GB" sz="2000" b="1" kern="100">
                <a:solidFill>
                  <a:schemeClr val="accent6"/>
                </a:solidFill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highest amongst those from Pakistani or Bangladeshi </a:t>
            </a:r>
            <a:r>
              <a:rPr lang="en-GB" sz="2000" kern="100">
                <a:latin typeface="+mj-lt"/>
                <a:ea typeface="Century Gothic" panose="020B0502020202020204" pitchFamily="34" charset="0"/>
                <a:cs typeface="Century Gothic" panose="020B0502020202020204" pitchFamily="34" charset="0"/>
              </a:rPr>
              <a:t>backgrounds </a:t>
            </a:r>
            <a:endParaRPr lang="en-GB" sz="2000" kern="100"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hangingPunct="1"/>
            <a:endParaRPr lang="en-US" sz="2000">
              <a:latin typeface="+mj-lt"/>
            </a:endParaRPr>
          </a:p>
          <a:p>
            <a:pPr marL="0" indent="0" hangingPunct="1">
              <a:buFont typeface="Arial"/>
              <a:buNone/>
            </a:pPr>
            <a:endParaRPr lang="en-US" sz="2000">
              <a:latin typeface="+mj-lt"/>
            </a:endParaRPr>
          </a:p>
          <a:p>
            <a:pPr marL="0" indent="0" hangingPunct="1">
              <a:buFont typeface="Arial"/>
              <a:buNone/>
            </a:pPr>
            <a:endParaRPr lang="en-US" sz="2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73079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Youth Futures Foundation</a:t>
            </a:r>
          </a:p>
        </p:txBody>
      </p:sp>
      <p:pic>
        <p:nvPicPr>
          <p:cNvPr id="3" name="Picture 2" descr="A yellow leaf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38C638C4-C911-E9C2-1DBD-B1782B5A8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6" y="1512864"/>
            <a:ext cx="3193969" cy="3106462"/>
          </a:xfrm>
          <a:prstGeom prst="rect">
            <a:avLst/>
          </a:prstGeom>
        </p:spPr>
      </p:pic>
      <p:pic>
        <p:nvPicPr>
          <p:cNvPr id="5" name="Picture 4" descr="A yellow and black graphic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4E393F24-8AFB-B473-EE36-0AE10350D7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58" y="1875368"/>
            <a:ext cx="2448537" cy="2381453"/>
          </a:xfrm>
          <a:prstGeom prst="rect">
            <a:avLst/>
          </a:prstGeom>
        </p:spPr>
      </p:pic>
      <p:pic>
        <p:nvPicPr>
          <p:cNvPr id="9" name="Picture 8" descr="A yellow paper with a speech bubble on it&#10;&#10;Description automatically generated with low confidence">
            <a:extLst>
              <a:ext uri="{FF2B5EF4-FFF2-40B4-BE49-F238E27FC236}">
                <a16:creationId xmlns:a16="http://schemas.microsoft.com/office/drawing/2014/main" id="{31387E9B-D124-AF12-1C2E-7DC1D9A588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854" y="1875368"/>
            <a:ext cx="2448537" cy="2381453"/>
          </a:xfrm>
          <a:prstGeom prst="rect">
            <a:avLst/>
          </a:prstGeom>
        </p:spPr>
      </p:pic>
      <p:pic>
        <p:nvPicPr>
          <p:cNvPr id="11" name="Picture 10" descr="A yellow light bulb with lightning bolt in the middle&#10;&#10;Description automatically generated with low confidence">
            <a:extLst>
              <a:ext uri="{FF2B5EF4-FFF2-40B4-BE49-F238E27FC236}">
                <a16:creationId xmlns:a16="http://schemas.microsoft.com/office/drawing/2014/main" id="{44939A18-F6A5-150B-BD0B-16F7CB37A9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85" y="1235063"/>
            <a:ext cx="2885585" cy="2845784"/>
          </a:xfrm>
          <a:prstGeom prst="rect">
            <a:avLst/>
          </a:prstGeom>
        </p:spPr>
      </p:pic>
      <p:pic>
        <p:nvPicPr>
          <p:cNvPr id="13" name="Picture 12" descr="A yellow handshake on a black background&#10;&#10;Description automatically generated">
            <a:extLst>
              <a:ext uri="{FF2B5EF4-FFF2-40B4-BE49-F238E27FC236}">
                <a16:creationId xmlns:a16="http://schemas.microsoft.com/office/drawing/2014/main" id="{09A57151-7F8E-D689-31E3-A8B7A86069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270" y="2564194"/>
            <a:ext cx="2386025" cy="2336996"/>
          </a:xfrm>
          <a:prstGeom prst="rect">
            <a:avLst/>
          </a:prstGeom>
        </p:spPr>
      </p:pic>
      <p:pic>
        <p:nvPicPr>
          <p:cNvPr id="15" name="Picture 14" descr="A picture containing graphics, symbol, yellow, screenshot&#10;&#10;Description automatically generated">
            <a:extLst>
              <a:ext uri="{FF2B5EF4-FFF2-40B4-BE49-F238E27FC236}">
                <a16:creationId xmlns:a16="http://schemas.microsoft.com/office/drawing/2014/main" id="{FD313789-D253-AF2C-23F4-357CEDA2A1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298" y="1547458"/>
            <a:ext cx="2256545" cy="2210177"/>
          </a:xfrm>
          <a:prstGeom prst="rect">
            <a:avLst/>
          </a:prstGeom>
        </p:spPr>
      </p:pic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D41BE6BE-7969-BCB0-59D0-D127BE8FC60E}"/>
              </a:ext>
            </a:extLst>
          </p:cNvPr>
          <p:cNvSpPr txBox="1">
            <a:spLocks/>
          </p:cNvSpPr>
          <p:nvPr/>
        </p:nvSpPr>
        <p:spPr>
          <a:xfrm>
            <a:off x="399915" y="4087077"/>
            <a:ext cx="3162451" cy="1051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en-US" sz="1900" b="1"/>
              <a:t>Giving Grants</a:t>
            </a:r>
          </a:p>
          <a:p>
            <a:pPr marL="0" indent="0" algn="ctr" hangingPunct="1">
              <a:buFont typeface="Arial"/>
              <a:buNone/>
            </a:pPr>
            <a:endParaRPr lang="en-US" sz="1900"/>
          </a:p>
          <a:p>
            <a:pPr marL="0" indent="0" algn="ctr" hangingPunct="1">
              <a:buFont typeface="Arial"/>
              <a:buNone/>
            </a:pPr>
            <a:r>
              <a:rPr lang="en-US" sz="1900"/>
              <a:t>To </a:t>
            </a:r>
            <a:r>
              <a:rPr lang="en-US" sz="1900" err="1"/>
              <a:t>organisations</a:t>
            </a:r>
            <a:r>
              <a:rPr lang="en-US" sz="1900"/>
              <a:t> that provide employment support to young people so that we can generate high quality evaluations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69BC6154-0B1C-D68C-93B1-934770B6ABE2}"/>
              </a:ext>
            </a:extLst>
          </p:cNvPr>
          <p:cNvSpPr txBox="1">
            <a:spLocks/>
          </p:cNvSpPr>
          <p:nvPr/>
        </p:nvSpPr>
        <p:spPr>
          <a:xfrm>
            <a:off x="4339300" y="4087077"/>
            <a:ext cx="3162451" cy="1772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en-US" sz="1900" b="1" dirty="0"/>
              <a:t>Generating Evidence</a:t>
            </a:r>
          </a:p>
          <a:p>
            <a:pPr marL="0" indent="0" algn="ctr" hangingPunct="1">
              <a:buFont typeface="Arial"/>
              <a:buNone/>
            </a:pPr>
            <a:endParaRPr lang="en-US" sz="1900" b="1" dirty="0"/>
          </a:p>
          <a:p>
            <a:pPr marL="0" indent="0" algn="ctr" hangingPunct="1">
              <a:buFont typeface="Arial"/>
              <a:buNone/>
            </a:pPr>
            <a:r>
              <a:rPr lang="en-US" sz="1900" dirty="0"/>
              <a:t>Through conducting and using high-quality research</a:t>
            </a:r>
          </a:p>
        </p:txBody>
      </p:sp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FFEF3DE3-E091-CF39-97B4-7B45C7E5C7F2}"/>
              </a:ext>
            </a:extLst>
          </p:cNvPr>
          <p:cNvSpPr txBox="1">
            <a:spLocks/>
          </p:cNvSpPr>
          <p:nvPr/>
        </p:nvSpPr>
        <p:spPr>
          <a:xfrm>
            <a:off x="8166287" y="4080847"/>
            <a:ext cx="3314183" cy="10516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algn="ctr" hangingPunct="1">
              <a:buFont typeface="Arial"/>
              <a:buNone/>
            </a:pPr>
            <a:r>
              <a:rPr lang="en-US" sz="1900" b="1"/>
              <a:t>Influencing Policy Change and Employer Practice</a:t>
            </a:r>
          </a:p>
          <a:p>
            <a:pPr marL="0" lvl="0" indent="0" algn="ctr" fontAlgn="base">
              <a:lnSpc>
                <a:spcPct val="107000"/>
              </a:lnSpc>
              <a:buNone/>
            </a:pPr>
            <a:r>
              <a:rPr lang="en-GB" sz="1900" kern="0">
                <a:effectLst/>
                <a:latin typeface="Century Gothic" panose="020B0502020202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Driving evidence-based change in policy and working with employers and practitioners to improve practice. </a:t>
            </a:r>
            <a:endParaRPr lang="en-GB" sz="1900" kern="1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103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7A017AC-ADA2-7BB9-E334-0CFAECF69BFC}"/>
              </a:ext>
            </a:extLst>
          </p:cNvPr>
          <p:cNvSpPr/>
          <p:nvPr/>
        </p:nvSpPr>
        <p:spPr>
          <a:xfrm>
            <a:off x="591748" y="4385820"/>
            <a:ext cx="4068567" cy="53425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9A1E06-40C7-42C0-B008-BF8F4436F6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043" y="1783233"/>
            <a:ext cx="11108681" cy="4191604"/>
          </a:xfrm>
        </p:spPr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r>
              <a:rPr lang="en-US" sz="2000" dirty="0"/>
              <a:t>Two “rapid evidence assessments” with </a:t>
            </a:r>
            <a:r>
              <a:rPr lang="en-US" sz="2000" dirty="0">
                <a:solidFill>
                  <a:schemeClr val="accent3"/>
                </a:solidFill>
              </a:rPr>
              <a:t>Centre for Evidence Based Management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Partnership with </a:t>
            </a:r>
            <a:r>
              <a:rPr lang="en-US" sz="2000" dirty="0">
                <a:solidFill>
                  <a:schemeClr val="accent3"/>
                </a:solidFill>
              </a:rPr>
              <a:t>Chartered Institute of Personnel and Development (CIPD)</a:t>
            </a:r>
          </a:p>
          <a:p>
            <a:pPr>
              <a:lnSpc>
                <a:spcPct val="120000"/>
              </a:lnSpc>
            </a:pPr>
            <a:r>
              <a:rPr lang="en-US" sz="2000" dirty="0"/>
              <a:t>Summarising evidence from high quality evaluations of employer practice relating to disadvantaged young people:</a:t>
            </a:r>
          </a:p>
          <a:p>
            <a:pPr>
              <a:lnSpc>
                <a:spcPct val="120000"/>
              </a:lnSpc>
            </a:pPr>
            <a:endParaRPr lang="en-US" sz="2000" dirty="0"/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b="1" dirty="0"/>
              <a:t>Recruitment &amp; selection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r>
              <a:rPr lang="en-US" sz="2000" b="1" dirty="0"/>
              <a:t>Retention &amp; inclusion</a:t>
            </a:r>
          </a:p>
          <a:p>
            <a:pPr marL="971550" lvl="1" indent="-514350">
              <a:lnSpc>
                <a:spcPct val="120000"/>
              </a:lnSpc>
              <a:buFont typeface="+mj-lt"/>
              <a:buAutoNum type="arabicPeriod"/>
            </a:pPr>
            <a:endParaRPr lang="en-US" sz="2000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/>
              <a:t>Available for free online, each with a summary from CIPD</a:t>
            </a:r>
          </a:p>
          <a:p>
            <a:pPr marL="476250" indent="-514350">
              <a:lnSpc>
                <a:spcPct val="120000"/>
              </a:lnSpc>
            </a:pP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F7693D-4B41-4DB1-B023-50156BAF4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Our Research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FD16D9-3453-E006-3C04-A4E1E84B0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5678">
            <a:off x="8323524" y="3527133"/>
            <a:ext cx="2064354" cy="291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3609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05D918D-2F6C-244F-A8D7-B2558D110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866" y="2336956"/>
            <a:ext cx="7250268" cy="1931773"/>
          </a:xfrm>
        </p:spPr>
        <p:txBody>
          <a:bodyPr>
            <a:normAutofit fontScale="90000"/>
          </a:bodyPr>
          <a:lstStyle/>
          <a:p>
            <a:r>
              <a:rPr lang="en-US" dirty="0"/>
              <a:t>What factors do you think influence young people to stay or leave a workplace?</a:t>
            </a:r>
          </a:p>
        </p:txBody>
      </p:sp>
    </p:spTree>
    <p:extLst>
      <p:ext uri="{BB962C8B-B14F-4D97-AF65-F5344CB8AC3E}">
        <p14:creationId xmlns:p14="http://schemas.microsoft.com/office/powerpoint/2010/main" val="145336640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437E64-05C1-6708-C6C6-7F755C5D2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272" y="1432256"/>
            <a:ext cx="6762985" cy="5092367"/>
          </a:xfrm>
          <a:prstGeom prst="rect">
            <a:avLst/>
          </a:prstGeom>
        </p:spPr>
      </p:pic>
      <p:sp>
        <p:nvSpPr>
          <p:cNvPr id="8" name="Title 5">
            <a:extLst>
              <a:ext uri="{FF2B5EF4-FFF2-40B4-BE49-F238E27FC236}">
                <a16:creationId xmlns:a16="http://schemas.microsoft.com/office/drawing/2014/main" id="{7749D046-4DD0-07C8-4BA5-6ECF3EFD9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885" y="333376"/>
            <a:ext cx="10515601" cy="1153661"/>
          </a:xfrm>
        </p:spPr>
        <p:txBody>
          <a:bodyPr/>
          <a:lstStyle/>
          <a:p>
            <a:r>
              <a:rPr lang="en-US" dirty="0"/>
              <a:t>What makes people stay?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940F5-EC04-3F8A-6DA9-EEA8A078EE7F}"/>
              </a:ext>
            </a:extLst>
          </p:cNvPr>
          <p:cNvSpPr/>
          <p:nvPr/>
        </p:nvSpPr>
        <p:spPr>
          <a:xfrm>
            <a:off x="2689768" y="1971303"/>
            <a:ext cx="1939636" cy="4702627"/>
          </a:xfrm>
          <a:prstGeom prst="rect">
            <a:avLst/>
          </a:prstGeom>
          <a:solidFill>
            <a:schemeClr val="accent6">
              <a:lumMod val="20000"/>
              <a:lumOff val="80000"/>
              <a:alpha val="18000"/>
            </a:schemeClr>
          </a:solidFill>
          <a:ln w="28575" cap="flat">
            <a:solidFill>
              <a:schemeClr val="accent6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371115E-BD4B-DC40-B545-5C37BC7DA9A1}"/>
              </a:ext>
            </a:extLst>
          </p:cNvPr>
          <p:cNvSpPr/>
          <p:nvPr/>
        </p:nvSpPr>
        <p:spPr>
          <a:xfrm>
            <a:off x="4726380" y="1971303"/>
            <a:ext cx="4512624" cy="4702627"/>
          </a:xfrm>
          <a:prstGeom prst="rect">
            <a:avLst/>
          </a:prstGeom>
          <a:solidFill>
            <a:schemeClr val="accent6">
              <a:lumMod val="20000"/>
              <a:lumOff val="80000"/>
              <a:alpha val="83000"/>
            </a:schemeClr>
          </a:solidFill>
          <a:ln w="28575" cap="flat">
            <a:solidFill>
              <a:schemeClr val="accent6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575656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197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progression: </a:t>
            </a:r>
            <a:r>
              <a:rPr lang="en-US" dirty="0" err="1"/>
              <a:t>marginalised</a:t>
            </a:r>
            <a:r>
              <a:rPr lang="en-US" dirty="0"/>
              <a:t> young people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09516AB-450A-5C92-89DC-BC56D699D026}"/>
              </a:ext>
            </a:extLst>
          </p:cNvPr>
          <p:cNvSpPr/>
          <p:nvPr/>
        </p:nvSpPr>
        <p:spPr>
          <a:xfrm>
            <a:off x="5614843" y="1625892"/>
            <a:ext cx="2714945" cy="264003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Fewer positive social interactions with co-workers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3513762-1AAE-D016-DB63-23B45A9EBFA3}"/>
              </a:ext>
            </a:extLst>
          </p:cNvPr>
          <p:cNvSpPr/>
          <p:nvPr/>
        </p:nvSpPr>
        <p:spPr>
          <a:xfrm>
            <a:off x="8774905" y="1480201"/>
            <a:ext cx="2858797" cy="2726588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chemeClr val="bg1"/>
                </a:solidFill>
              </a:rPr>
              <a:t>Unequal access to information on career development opportunities</a:t>
            </a:r>
            <a:endParaRPr kumimoji="0" lang="en-GB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112018E-D3FE-DF4D-F923-94962CAF195D}"/>
              </a:ext>
            </a:extLst>
          </p:cNvPr>
          <p:cNvSpPr/>
          <p:nvPr/>
        </p:nvSpPr>
        <p:spPr>
          <a:xfrm>
            <a:off x="6875167" y="4144342"/>
            <a:ext cx="2858797" cy="2466913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800" b="1" dirty="0">
              <a:solidFill>
                <a:schemeClr val="bg1"/>
              </a:solidFill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2000" b="1" dirty="0">
                <a:solidFill>
                  <a:schemeClr val="bg1"/>
                </a:solidFill>
              </a:rPr>
              <a:t>Biased assessment and selection decisions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10" name="Picture 9" descr="A picture containing graphics, font, graphic design, design&#10;&#10;Description automatically generated">
            <a:extLst>
              <a:ext uri="{FF2B5EF4-FFF2-40B4-BE49-F238E27FC236}">
                <a16:creationId xmlns:a16="http://schemas.microsoft.com/office/drawing/2014/main" id="{51D6D44B-7C19-D130-4280-7F2DA23D21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43" y="1480201"/>
            <a:ext cx="5168627" cy="506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0907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AC158FE-04AC-9B44-BBFD-DE43DF41E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Catherine: Barriers to progressing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247339-1D52-0E64-6B6A-896EDE1A4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7591" y="1712245"/>
            <a:ext cx="6691224" cy="4067179"/>
          </a:xfrm>
        </p:spPr>
        <p:txBody>
          <a:bodyPr lIns="45719" tIns="45720" rIns="45719" bIns="45720" anchor="t">
            <a:normAutofit lnSpcReduction="10000"/>
          </a:bodyPr>
          <a:lstStyle/>
          <a:p>
            <a:endParaRPr lang="en-US" dirty="0">
              <a:latin typeface="Century Gothic"/>
            </a:endParaRPr>
          </a:p>
          <a:p>
            <a:r>
              <a:rPr lang="en-US" dirty="0">
                <a:latin typeface="Century Gothic"/>
              </a:rPr>
              <a:t>Stereotypes around work experience</a:t>
            </a:r>
          </a:p>
          <a:p>
            <a:r>
              <a:rPr lang="en-US" dirty="0">
                <a:latin typeface="Century Gothic"/>
              </a:rPr>
              <a:t>Underestimation of skills and unique talents young people bring</a:t>
            </a:r>
          </a:p>
          <a:p>
            <a:r>
              <a:rPr lang="en-US" dirty="0">
                <a:latin typeface="Century Gothic"/>
              </a:rPr>
              <a:t>Remote working</a:t>
            </a:r>
          </a:p>
          <a:p>
            <a:r>
              <a:rPr lang="en-US" dirty="0">
                <a:latin typeface="Century Gothic"/>
              </a:rPr>
              <a:t>Access to mentor or coach</a:t>
            </a:r>
          </a:p>
          <a:p>
            <a:r>
              <a:rPr lang="en-US" dirty="0">
                <a:latin typeface="Century Gothic"/>
              </a:rPr>
              <a:t>Difficulty acquiring management experience</a:t>
            </a:r>
          </a:p>
          <a:p>
            <a:r>
              <a:rPr lang="en-US" dirty="0">
                <a:latin typeface="Century Gothic"/>
              </a:rPr>
              <a:t>Impact of Covid-19</a:t>
            </a:r>
            <a:endParaRPr lang="en-US" dirty="0"/>
          </a:p>
          <a:p>
            <a:endParaRPr lang="en-US" dirty="0">
              <a:latin typeface="Century Gothic"/>
            </a:endParaRPr>
          </a:p>
          <a:p>
            <a:pPr marL="0" indent="0">
              <a:buNone/>
            </a:pPr>
            <a:endParaRPr lang="en-US" dirty="0">
              <a:latin typeface="Century Gothic"/>
            </a:endParaRPr>
          </a:p>
          <a:p>
            <a:endParaRPr lang="en-US" dirty="0">
              <a:latin typeface="Century Gothic"/>
            </a:endParaRP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BDE938C-6098-369A-138A-9BF932C1AF3D}"/>
              </a:ext>
            </a:extLst>
          </p:cNvPr>
          <p:cNvSpPr/>
          <p:nvPr/>
        </p:nvSpPr>
        <p:spPr>
          <a:xfrm>
            <a:off x="7426390" y="2373074"/>
            <a:ext cx="3577586" cy="2899705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8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Less than 1/3 of young people believe employers are supportive of hiring young people* </a:t>
            </a:r>
            <a:endParaRPr lang="en-US" sz="2000" b="1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+mj-lt"/>
            </a:endParaRP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45D19281-8102-87B2-7D35-18ADE6CF691B}"/>
              </a:ext>
            </a:extLst>
          </p:cNvPr>
          <p:cNvSpPr txBox="1">
            <a:spLocks/>
          </p:cNvSpPr>
          <p:nvPr/>
        </p:nvSpPr>
        <p:spPr>
          <a:xfrm>
            <a:off x="7943397" y="6264453"/>
            <a:ext cx="2929247" cy="5935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tIns="45720" rIns="45719" bIns="45720" anchor="t">
            <a:norm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1pPr>
            <a:lvl2pPr marL="723900" marR="0" indent="-2667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2pPr>
            <a:lvl3pPr marL="1234439" marR="0" indent="-320039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3pPr>
            <a:lvl4pPr marL="1727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4pPr>
            <a:lvl5pPr marL="21844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Century Gothic" panose="020B0502020202020204" pitchFamily="34" charset="0"/>
                <a:ea typeface="+mj-ea"/>
                <a:cs typeface="+mj-cs"/>
                <a:sym typeface="Calibri"/>
              </a:defRPr>
            </a:lvl5pPr>
            <a:lvl6pPr marL="26416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30988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35560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4013200" marR="0" indent="-355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2800" b="0" i="0" u="none" strike="noStrike" cap="none" spc="0" baseline="0">
                <a:solidFill>
                  <a:srgbClr val="575656"/>
                </a:solidFill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pPr marL="0" indent="0" hangingPunct="1">
              <a:buNone/>
            </a:pPr>
            <a:r>
              <a:rPr lang="en-US" sz="1600">
                <a:latin typeface="Century Gothic"/>
              </a:rPr>
              <a:t>*Youth Voice Census 2022</a:t>
            </a:r>
            <a:endParaRPr lang="en-US" sz="1600"/>
          </a:p>
          <a:p>
            <a:pPr hangingPunct="1"/>
            <a:endParaRPr lang="en-US">
              <a:latin typeface="Century Gothic"/>
            </a:endParaRPr>
          </a:p>
          <a:p>
            <a:pPr marL="0" indent="0" hangingPunct="1">
              <a:buFont typeface="Arial"/>
              <a:buNone/>
            </a:pPr>
            <a:endParaRPr lang="en-US">
              <a:latin typeface="Century Gothic"/>
            </a:endParaRPr>
          </a:p>
          <a:p>
            <a:pPr hangingPunct="1"/>
            <a:endParaRPr lang="en-US">
              <a:latin typeface="Century Gothic"/>
            </a:endParaRPr>
          </a:p>
          <a:p>
            <a:pPr hangingPunct="1"/>
            <a:endParaRPr lang="en-US"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876902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1_Office Theme">
      <a:dk1>
        <a:srgbClr val="575656"/>
      </a:dk1>
      <a:lt1>
        <a:srgbClr val="FFFFFF"/>
      </a:lt1>
      <a:dk2>
        <a:srgbClr val="A7A7A7"/>
      </a:dk2>
      <a:lt2>
        <a:srgbClr val="535353"/>
      </a:lt2>
      <a:accent1>
        <a:srgbClr val="6DC2C7"/>
      </a:accent1>
      <a:accent2>
        <a:srgbClr val="F8AB3E"/>
      </a:accent2>
      <a:accent3>
        <a:srgbClr val="E55912"/>
      </a:accent3>
      <a:accent4>
        <a:srgbClr val="E52E36"/>
      </a:accent4>
      <a:accent5>
        <a:srgbClr val="BFB800"/>
      </a:accent5>
      <a:accent6>
        <a:srgbClr val="7D2248"/>
      </a:accent6>
      <a:hlink>
        <a:srgbClr val="0000FF"/>
      </a:hlink>
      <a:folHlink>
        <a:srgbClr val="FF00FF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75656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75656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1_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6DC2C7"/>
      </a:accent1>
      <a:accent2>
        <a:srgbClr val="F8AB3E"/>
      </a:accent2>
      <a:accent3>
        <a:srgbClr val="E55912"/>
      </a:accent3>
      <a:accent4>
        <a:srgbClr val="E52E36"/>
      </a:accent4>
      <a:accent5>
        <a:srgbClr val="BFB800"/>
      </a:accent5>
      <a:accent6>
        <a:srgbClr val="7D2248"/>
      </a:accent6>
      <a:hlink>
        <a:srgbClr val="0000FF"/>
      </a:hlink>
      <a:folHlink>
        <a:srgbClr val="FF00FF"/>
      </a:folHlink>
    </a:clrScheme>
    <a:fontScheme name="1_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1_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75656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575656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793583A661E846915B6CF0DE4442EA" ma:contentTypeVersion="24" ma:contentTypeDescription="Create a new document." ma:contentTypeScope="" ma:versionID="08a4f214cf98a9c42399fbd86729e250">
  <xsd:schema xmlns:xsd="http://www.w3.org/2001/XMLSchema" xmlns:xs="http://www.w3.org/2001/XMLSchema" xmlns:p="http://schemas.microsoft.com/office/2006/metadata/properties" xmlns:ns2="9b7dec48-2aa5-426f-9abd-1f3ab81f953a" xmlns:ns3="1bc11cb2-38bd-49f8-91ac-bc034f19eb98" targetNamespace="http://schemas.microsoft.com/office/2006/metadata/properties" ma:root="true" ma:fieldsID="40ce25d50172d92daeb9e69b539a9f2e" ns2:_="" ns3:_="">
    <xsd:import namespace="9b7dec48-2aa5-426f-9abd-1f3ab81f953a"/>
    <xsd:import namespace="1bc11cb2-38bd-49f8-91ac-bc034f19eb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Note" minOccurs="0"/>
                <xsd:element ref="ns2:MediaLengthInSeconds" minOccurs="0"/>
                <xsd:element ref="ns2:Reviewed_x003f_" minOccurs="0"/>
                <xsd:element ref="ns2:Reviewed" minOccurs="0"/>
                <xsd:element ref="ns2:Nextsteps" minOccurs="0"/>
                <xsd:element ref="ns2:lcf76f155ced4ddcb4097134ff3c332f" minOccurs="0"/>
                <xsd:element ref="ns3:TaxCatchAll" minOccurs="0"/>
                <xsd:element ref="ns2:Comments" minOccurs="0"/>
                <xsd:element ref="ns2:FileLocation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7dec48-2aa5-426f-9abd-1f3ab81f95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Note" ma:index="20" nillable="true" ma:displayName="Category" ma:description="Briefly what is the file" ma:format="Dropdown" ma:internalName="Note">
      <xsd:simpleType>
        <xsd:restriction base="dms:Text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Reviewed_x003f_" ma:index="22" nillable="true" ma:displayName="Notes" ma:description="Add note for next action." ma:format="Dropdown" ma:internalName="Reviewed_x003f_">
      <xsd:simpleType>
        <xsd:restriction base="dms:Note">
          <xsd:maxLength value="255"/>
        </xsd:restriction>
      </xsd:simpleType>
    </xsd:element>
    <xsd:element name="Reviewed" ma:index="23" nillable="true" ma:displayName="Reviewed" ma:default="0" ma:description="Add in notes who by and track progress in Excel process list&#10;" ma:format="Dropdown" ma:internalName="Reviewed">
      <xsd:simpleType>
        <xsd:restriction base="dms:Boolean"/>
      </xsd:simpleType>
    </xsd:element>
    <xsd:element name="Nextsteps" ma:index="24" nillable="true" ma:displayName="Next steps" ma:description="Use this column to identify whether the document should be Archived or use CurrentDocument" ma:format="Dropdown" ma:internalName="Nextsteps">
      <xsd:simpleType>
        <xsd:restriction base="dms:Note">
          <xsd:maxLength value="255"/>
        </xsd:restriction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73b1f0ca-2b61-4b6e-9de6-ecd9865c2a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Comments" ma:index="28" nillable="true" ma:displayName="Comments" ma:description="Any comments on the file" ma:format="Dropdown" ma:internalName="Comments">
      <xsd:simpleType>
        <xsd:restriction base="dms:Text">
          <xsd:maxLength value="255"/>
        </xsd:restriction>
      </xsd:simpleType>
    </xsd:element>
    <xsd:element name="FileLocation" ma:index="29" nillable="true" ma:displayName="File Location " ma:format="Hyperlink" ma:internalName="FileLocation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Flow_SignoffStatus" ma:index="3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c11cb2-38bd-49f8-91ac-bc034f19eb9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338e2119-7eff-47c1-b2ad-872c9b8edc0a}" ma:internalName="TaxCatchAll" ma:showField="CatchAllData" ma:web="1bc11cb2-38bd-49f8-91ac-bc034f19eb9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ote xmlns="9b7dec48-2aa5-426f-9abd-1f3ab81f953a" xsi:nil="true"/>
    <Reviewed_x003f_ xmlns="9b7dec48-2aa5-426f-9abd-1f3ab81f953a" xsi:nil="true"/>
    <Reviewed xmlns="9b7dec48-2aa5-426f-9abd-1f3ab81f953a">false</Reviewed>
    <Nextsteps xmlns="9b7dec48-2aa5-426f-9abd-1f3ab81f953a" xsi:nil="true"/>
    <lcf76f155ced4ddcb4097134ff3c332f xmlns="9b7dec48-2aa5-426f-9abd-1f3ab81f953a">
      <Terms xmlns="http://schemas.microsoft.com/office/infopath/2007/PartnerControls"/>
    </lcf76f155ced4ddcb4097134ff3c332f>
    <TaxCatchAll xmlns="1bc11cb2-38bd-49f8-91ac-bc034f19eb98" xsi:nil="true"/>
    <Comments xmlns="9b7dec48-2aa5-426f-9abd-1f3ab81f953a" xsi:nil="true"/>
    <FileLocation xmlns="9b7dec48-2aa5-426f-9abd-1f3ab81f953a">
      <Url xsi:nil="true"/>
      <Description xsi:nil="true"/>
    </FileLocation>
    <_Flow_SignoffStatus xmlns="9b7dec48-2aa5-426f-9abd-1f3ab81f953a" xsi:nil="true"/>
  </documentManagement>
</p:properties>
</file>

<file path=customXml/itemProps1.xml><?xml version="1.0" encoding="utf-8"?>
<ds:datastoreItem xmlns:ds="http://schemas.openxmlformats.org/officeDocument/2006/customXml" ds:itemID="{7FA139B1-705F-4C16-AA3F-56A14B49382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1CFCF6-69E7-4250-B47B-DC665615825C}">
  <ds:schemaRefs>
    <ds:schemaRef ds:uri="1bc11cb2-38bd-49f8-91ac-bc034f19eb98"/>
    <ds:schemaRef ds:uri="9b7dec48-2aa5-426f-9abd-1f3ab81f95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0174D25-A4BC-466F-992F-01FFB38B740A}">
  <ds:schemaRefs>
    <ds:schemaRef ds:uri="1bc11cb2-38bd-49f8-91ac-bc034f19eb98"/>
    <ds:schemaRef ds:uri="9b7dec48-2aa5-426f-9abd-1f3ab81f953a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714</Words>
  <Application>Microsoft Office PowerPoint</Application>
  <PresentationFormat>Widescreen</PresentationFormat>
  <Paragraphs>112</Paragraphs>
  <Slides>19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Spartan MB SemiBold</vt:lpstr>
      <vt:lpstr>1_Office Theme</vt:lpstr>
      <vt:lpstr>Retaining Disadvantaged Young People in Work</vt:lpstr>
      <vt:lpstr>Introducing</vt:lpstr>
      <vt:lpstr>Youth Futures Foundation</vt:lpstr>
      <vt:lpstr>Youth Futures Foundation</vt:lpstr>
      <vt:lpstr>Our Research</vt:lpstr>
      <vt:lpstr>What factors do you think influence young people to stay or leave a workplace?</vt:lpstr>
      <vt:lpstr>What makes people stay?</vt:lpstr>
      <vt:lpstr>Barriers to progression: marginalised young people</vt:lpstr>
      <vt:lpstr>Catherine: Barriers to progressing</vt:lpstr>
      <vt:lpstr>The role of managers in retention and inclusion. What helps? </vt:lpstr>
      <vt:lpstr>Catherine: The role of managers</vt:lpstr>
      <vt:lpstr>Which age group do you think has the highest rates of job hopping?</vt:lpstr>
      <vt:lpstr>Internal networks</vt:lpstr>
      <vt:lpstr>Catherine: Internal networks</vt:lpstr>
      <vt:lpstr>What diversity training has your organisation offered in the last year?</vt:lpstr>
      <vt:lpstr>Diversity training </vt:lpstr>
      <vt:lpstr>Thank you  Any questions?</vt:lpstr>
      <vt:lpstr>Links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YOUTH FUTURES FOUNDATION  STRATEGY </dc:title>
  <cp:lastModifiedBy>Eleanor Marsea</cp:lastModifiedBy>
  <cp:revision>175</cp:revision>
  <dcterms:modified xsi:type="dcterms:W3CDTF">2023-05-23T09:44:23Z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0x010100EE793583A661E846915B6CF0DE4442EA</vt:lpwstr>
  </property>
  <property fmtid="{D5CDD505-2E9C-101B-9397-08002B2CF9AE}" pid="3" name="MediaServiceImageTags">
    <vt:lpwstr/>
  </property>
</Properties>
</file>